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9"/>
  </p:notesMasterIdLst>
  <p:sldIdLst>
    <p:sldId id="256" r:id="rId2"/>
    <p:sldId id="257" r:id="rId3"/>
    <p:sldId id="259" r:id="rId4"/>
    <p:sldId id="264" r:id="rId5"/>
    <p:sldId id="265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89189" autoAdjust="0"/>
  </p:normalViewPr>
  <p:slideViewPr>
    <p:cSldViewPr snapToGrid="0" showGuides="1">
      <p:cViewPr>
        <p:scale>
          <a:sx n="100" d="100"/>
          <a:sy n="100" d="100"/>
        </p:scale>
        <p:origin x="34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jp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41A44D-6207-4C04-A7C5-B2FD8BD8A277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9BFB07-E303-4155-A713-27FC9E14096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14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  <a:p>
            <a:r>
              <a:rPr lang="en-US" dirty="0"/>
              <a:t>Presentation of the results of first </a:t>
            </a:r>
            <a:r>
              <a:rPr lang="en-US" dirty="0" err="1"/>
              <a:t>exercice</a:t>
            </a:r>
            <a:endParaRPr lang="en-US" dirty="0"/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BFB07-E303-4155-A713-27FC9E1409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802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team consists of 4 master informatics students :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BFB07-E303-4155-A713-27FC9E1409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54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Often the price of group tickets per person is way cheaper then a ticket for one single person</a:t>
            </a:r>
          </a:p>
          <a:p>
            <a:pPr lvl="1"/>
            <a:r>
              <a:rPr lang="en-US" dirty="0"/>
              <a:t>Here we have the example of Bavaria ticket</a:t>
            </a:r>
          </a:p>
          <a:p>
            <a:r>
              <a:rPr lang="en-US" dirty="0"/>
              <a:t>Our idea:  Web application where one can publish a group ticket and share the price with people that are interested in the same activity.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BFB07-E303-4155-A713-27FC9E1409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93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</a:t>
            </a:r>
            <a:r>
              <a:rPr lang="en-DE" dirty="0"/>
              <a:t>u</a:t>
            </a:r>
            <a:r>
              <a:rPr lang="de-DE" dirty="0"/>
              <a:t>s</a:t>
            </a:r>
            <a:r>
              <a:rPr lang="en-DE" dirty="0"/>
              <a:t>t</a:t>
            </a:r>
            <a:r>
              <a:rPr lang="de-DE" dirty="0"/>
              <a:t>o</a:t>
            </a:r>
            <a:r>
              <a:rPr lang="en-DE" dirty="0"/>
              <a:t>m</a:t>
            </a:r>
            <a:r>
              <a:rPr lang="de-DE" dirty="0"/>
              <a:t>e</a:t>
            </a:r>
            <a:r>
              <a:rPr lang="en-DE" dirty="0"/>
              <a:t>r </a:t>
            </a:r>
            <a:r>
              <a:rPr lang="de-DE" dirty="0"/>
              <a:t>S</a:t>
            </a:r>
            <a:r>
              <a:rPr lang="en-DE" dirty="0"/>
              <a:t>e</a:t>
            </a:r>
            <a:r>
              <a:rPr lang="de-DE" dirty="0"/>
              <a:t>g</a:t>
            </a:r>
            <a:r>
              <a:rPr lang="en-DE" dirty="0"/>
              <a:t>m</a:t>
            </a:r>
            <a:r>
              <a:rPr lang="de-DE" dirty="0"/>
              <a:t>e</a:t>
            </a:r>
            <a:r>
              <a:rPr lang="en-DE" dirty="0"/>
              <a:t>n</a:t>
            </a:r>
            <a:r>
              <a:rPr lang="de-DE" dirty="0"/>
              <a:t>t</a:t>
            </a:r>
            <a:endParaRPr lang="en-DE" dirty="0"/>
          </a:p>
          <a:p>
            <a:pPr marL="228600" indent="-228600">
              <a:buAutoNum type="arabicPeriod"/>
            </a:pPr>
            <a:r>
              <a:rPr lang="de-DE" dirty="0"/>
              <a:t>C</a:t>
            </a:r>
            <a:r>
              <a:rPr lang="en-DE" dirty="0"/>
              <a:t>l</a:t>
            </a:r>
            <a:r>
              <a:rPr lang="de-DE" dirty="0"/>
              <a:t>i</a:t>
            </a:r>
            <a:r>
              <a:rPr lang="en-DE" dirty="0"/>
              <a:t>c</a:t>
            </a:r>
            <a:r>
              <a:rPr lang="de-DE" dirty="0"/>
              <a:t>k</a:t>
            </a:r>
            <a:r>
              <a:rPr lang="en-DE" dirty="0"/>
              <a:t>: User Segment </a:t>
            </a:r>
          </a:p>
          <a:p>
            <a:pPr marL="685800" lvl="1" indent="-228600">
              <a:buAutoNum type="arabicPeriod"/>
            </a:pPr>
            <a:r>
              <a:rPr lang="en-DE" dirty="0"/>
              <a:t>(</a:t>
            </a:r>
            <a:r>
              <a:rPr lang="de-DE" dirty="0"/>
              <a:t>S</a:t>
            </a:r>
            <a:r>
              <a:rPr lang="en-DE" dirty="0"/>
              <a:t>t</a:t>
            </a:r>
            <a:r>
              <a:rPr lang="de-DE" dirty="0"/>
              <a:t>r</a:t>
            </a:r>
            <a:r>
              <a:rPr lang="en-DE" dirty="0"/>
              <a:t>e</a:t>
            </a:r>
            <a:r>
              <a:rPr lang="de-DE" dirty="0"/>
              <a:t>s</a:t>
            </a:r>
            <a:r>
              <a:rPr lang="en-DE" dirty="0"/>
              <a:t>s </a:t>
            </a:r>
            <a:r>
              <a:rPr lang="de-DE" dirty="0"/>
              <a:t>d</a:t>
            </a:r>
            <a:r>
              <a:rPr lang="en-DE" dirty="0" err="1"/>
              <a:t>i</a:t>
            </a:r>
            <a:r>
              <a:rPr lang="de-DE" dirty="0"/>
              <a:t>f</a:t>
            </a:r>
            <a:r>
              <a:rPr lang="en-DE" dirty="0"/>
              <a:t>f</a:t>
            </a:r>
            <a:r>
              <a:rPr lang="de-DE" dirty="0"/>
              <a:t>er</a:t>
            </a:r>
            <a:r>
              <a:rPr lang="en-DE" dirty="0"/>
              <a:t>e</a:t>
            </a:r>
            <a:r>
              <a:rPr lang="de-DE" dirty="0"/>
              <a:t>n</a:t>
            </a:r>
            <a:r>
              <a:rPr lang="en-DE" dirty="0"/>
              <a:t>c</a:t>
            </a:r>
            <a:r>
              <a:rPr lang="de-DE" dirty="0"/>
              <a:t>e</a:t>
            </a:r>
            <a:r>
              <a:rPr lang="en-DE" dirty="0"/>
              <a:t> </a:t>
            </a:r>
            <a:r>
              <a:rPr lang="de-DE" dirty="0"/>
              <a:t>B</a:t>
            </a:r>
            <a:r>
              <a:rPr lang="en-DE" dirty="0"/>
              <a:t>e</a:t>
            </a:r>
            <a:r>
              <a:rPr lang="de-DE" dirty="0"/>
              <a:t>t</a:t>
            </a:r>
            <a:r>
              <a:rPr lang="en-DE" dirty="0"/>
              <a:t>w</a:t>
            </a:r>
            <a:r>
              <a:rPr lang="de-DE" dirty="0"/>
              <a:t>e</a:t>
            </a:r>
            <a:r>
              <a:rPr lang="en-DE" dirty="0"/>
              <a:t>e</a:t>
            </a:r>
            <a:r>
              <a:rPr lang="de-DE" dirty="0"/>
              <a:t>n</a:t>
            </a:r>
            <a:r>
              <a:rPr lang="en-DE" dirty="0"/>
              <a:t> </a:t>
            </a:r>
            <a:r>
              <a:rPr lang="de-DE" dirty="0"/>
              <a:t>N</a:t>
            </a:r>
            <a:r>
              <a:rPr lang="en-DE" dirty="0"/>
              <a:t>o</a:t>
            </a:r>
            <a:r>
              <a:rPr lang="de-DE" dirty="0"/>
              <a:t>r</a:t>
            </a:r>
            <a:r>
              <a:rPr lang="en-DE" dirty="0"/>
              <a:t>m</a:t>
            </a:r>
            <a:r>
              <a:rPr lang="de-DE" dirty="0"/>
              <a:t>a</a:t>
            </a:r>
            <a:r>
              <a:rPr lang="en-DE" dirty="0"/>
              <a:t>l </a:t>
            </a:r>
            <a:r>
              <a:rPr lang="de-DE" dirty="0"/>
              <a:t>E</a:t>
            </a:r>
            <a:r>
              <a:rPr lang="en-DE" dirty="0"/>
              <a:t>n</a:t>
            </a:r>
            <a:r>
              <a:rPr lang="de-DE" dirty="0"/>
              <a:t>d</a:t>
            </a:r>
            <a:r>
              <a:rPr lang="en-DE" dirty="0"/>
              <a:t>U</a:t>
            </a:r>
            <a:r>
              <a:rPr lang="de-DE" dirty="0"/>
              <a:t>s</a:t>
            </a:r>
            <a:r>
              <a:rPr lang="en-DE" dirty="0"/>
              <a:t>e</a:t>
            </a:r>
            <a:r>
              <a:rPr lang="de-DE" dirty="0"/>
              <a:t>r</a:t>
            </a:r>
            <a:r>
              <a:rPr lang="en-DE" dirty="0"/>
              <a:t>s </a:t>
            </a:r>
            <a:r>
              <a:rPr lang="de-DE" dirty="0"/>
              <a:t>a</a:t>
            </a:r>
            <a:r>
              <a:rPr lang="en-DE" dirty="0"/>
              <a:t>n</a:t>
            </a:r>
            <a:r>
              <a:rPr lang="de-DE" dirty="0"/>
              <a:t>d</a:t>
            </a:r>
            <a:r>
              <a:rPr lang="en-DE" dirty="0"/>
              <a:t> </a:t>
            </a:r>
            <a:r>
              <a:rPr lang="de-DE" dirty="0"/>
              <a:t>T</a:t>
            </a:r>
            <a:r>
              <a:rPr lang="en-DE" dirty="0" err="1"/>
              <a:t>i</a:t>
            </a:r>
            <a:r>
              <a:rPr lang="de-DE" dirty="0"/>
              <a:t>c</a:t>
            </a:r>
            <a:r>
              <a:rPr lang="en-DE" dirty="0"/>
              <a:t>k</a:t>
            </a:r>
            <a:r>
              <a:rPr lang="de-DE" dirty="0"/>
              <a:t>e</a:t>
            </a:r>
            <a:r>
              <a:rPr lang="en-DE" dirty="0"/>
              <a:t>t </a:t>
            </a:r>
            <a:r>
              <a:rPr lang="de-DE" dirty="0"/>
              <a:t>R</a:t>
            </a:r>
            <a:r>
              <a:rPr lang="en-DE" dirty="0"/>
              <a:t>e</a:t>
            </a:r>
            <a:r>
              <a:rPr lang="de-DE" dirty="0"/>
              <a:t>t</a:t>
            </a:r>
            <a:r>
              <a:rPr lang="en-DE" dirty="0"/>
              <a:t>a</a:t>
            </a:r>
            <a:r>
              <a:rPr lang="de-DE" dirty="0"/>
              <a:t>i</a:t>
            </a:r>
            <a:r>
              <a:rPr lang="en-DE" dirty="0"/>
              <a:t>l</a:t>
            </a:r>
            <a:r>
              <a:rPr lang="de-DE" dirty="0"/>
              <a:t>e</a:t>
            </a:r>
            <a:r>
              <a:rPr lang="en-DE" dirty="0"/>
              <a:t>r</a:t>
            </a:r>
            <a:r>
              <a:rPr lang="de-DE" dirty="0"/>
              <a:t>s</a:t>
            </a:r>
            <a:endParaRPr lang="en-DE" dirty="0"/>
          </a:p>
          <a:p>
            <a:pPr marL="685800" lvl="1" indent="-228600">
              <a:buAutoNum type="arabicPeriod"/>
            </a:pPr>
            <a:r>
              <a:rPr lang="en-DE" dirty="0"/>
              <a:t>Retailers </a:t>
            </a:r>
            <a:r>
              <a:rPr lang="de-DE" dirty="0"/>
              <a:t>a</a:t>
            </a:r>
            <a:r>
              <a:rPr lang="en-DE" dirty="0"/>
              <a:t>r</a:t>
            </a:r>
            <a:r>
              <a:rPr lang="de-DE" dirty="0"/>
              <a:t>e</a:t>
            </a:r>
            <a:r>
              <a:rPr lang="en-DE" dirty="0"/>
              <a:t> </a:t>
            </a:r>
            <a:r>
              <a:rPr lang="de-DE" dirty="0"/>
              <a:t>n</a:t>
            </a:r>
            <a:r>
              <a:rPr lang="en-DE" dirty="0"/>
              <a:t>o</a:t>
            </a:r>
            <a:r>
              <a:rPr lang="de-DE" dirty="0"/>
              <a:t>t</a:t>
            </a:r>
            <a:r>
              <a:rPr lang="en-DE" dirty="0"/>
              <a:t> </a:t>
            </a:r>
            <a:r>
              <a:rPr lang="de-DE" dirty="0"/>
              <a:t>t</a:t>
            </a:r>
            <a:r>
              <a:rPr lang="en-DE" dirty="0"/>
              <a:t>h</a:t>
            </a:r>
            <a:r>
              <a:rPr lang="de-DE" dirty="0"/>
              <a:t>e</a:t>
            </a:r>
            <a:r>
              <a:rPr lang="en-DE" dirty="0"/>
              <a:t> </a:t>
            </a:r>
            <a:r>
              <a:rPr lang="de-DE" dirty="0"/>
              <a:t>f</a:t>
            </a:r>
            <a:r>
              <a:rPr lang="en-DE" dirty="0" err="1"/>
              <a:t>i</a:t>
            </a:r>
            <a:r>
              <a:rPr lang="de-DE" dirty="0"/>
              <a:t>r</a:t>
            </a:r>
            <a:r>
              <a:rPr lang="en-DE" dirty="0"/>
              <a:t>s</a:t>
            </a:r>
            <a:r>
              <a:rPr lang="de-DE" dirty="0"/>
              <a:t>t</a:t>
            </a:r>
            <a:r>
              <a:rPr lang="en-DE" dirty="0"/>
              <a:t> </a:t>
            </a:r>
            <a:r>
              <a:rPr lang="de-DE" dirty="0"/>
              <a:t>T</a:t>
            </a:r>
            <a:r>
              <a:rPr lang="en-DE" dirty="0"/>
              <a:t>a</a:t>
            </a:r>
            <a:r>
              <a:rPr lang="de-DE" dirty="0"/>
              <a:t>r</a:t>
            </a:r>
            <a:r>
              <a:rPr lang="en-DE" dirty="0"/>
              <a:t>g</a:t>
            </a:r>
            <a:r>
              <a:rPr lang="de-DE" dirty="0"/>
              <a:t>e</a:t>
            </a:r>
            <a:r>
              <a:rPr lang="en-DE" dirty="0"/>
              <a:t>t </a:t>
            </a:r>
            <a:r>
              <a:rPr lang="de-DE" dirty="0"/>
              <a:t>G</a:t>
            </a:r>
            <a:r>
              <a:rPr lang="en-DE" dirty="0"/>
              <a:t>r</a:t>
            </a:r>
            <a:r>
              <a:rPr lang="de-DE" dirty="0"/>
              <a:t>o</a:t>
            </a:r>
            <a:r>
              <a:rPr lang="en-DE" dirty="0"/>
              <a:t>u</a:t>
            </a:r>
            <a:r>
              <a:rPr lang="de-DE" dirty="0"/>
              <a:t>p</a:t>
            </a:r>
            <a:r>
              <a:rPr lang="en-DE" dirty="0"/>
              <a:t>. </a:t>
            </a:r>
            <a:r>
              <a:rPr lang="de-DE" dirty="0"/>
              <a:t>F</a:t>
            </a:r>
            <a:r>
              <a:rPr lang="en-DE" dirty="0"/>
              <a:t>o</a:t>
            </a:r>
            <a:r>
              <a:rPr lang="de-DE" dirty="0"/>
              <a:t>c</a:t>
            </a:r>
            <a:r>
              <a:rPr lang="en-DE" dirty="0"/>
              <a:t>u</a:t>
            </a:r>
            <a:r>
              <a:rPr lang="de-DE" dirty="0"/>
              <a:t>s</a:t>
            </a:r>
            <a:r>
              <a:rPr lang="en-DE" dirty="0"/>
              <a:t>e </a:t>
            </a:r>
            <a:r>
              <a:rPr lang="de-DE" dirty="0"/>
              <a:t>o</a:t>
            </a:r>
            <a:r>
              <a:rPr lang="en-DE" dirty="0"/>
              <a:t>n “</a:t>
            </a:r>
            <a:r>
              <a:rPr lang="de-DE" dirty="0"/>
              <a:t>n</a:t>
            </a:r>
            <a:r>
              <a:rPr lang="en-DE" dirty="0"/>
              <a:t>o</a:t>
            </a:r>
            <a:r>
              <a:rPr lang="de-DE" dirty="0"/>
              <a:t>r</a:t>
            </a:r>
            <a:r>
              <a:rPr lang="en-DE" dirty="0"/>
              <a:t>m</a:t>
            </a:r>
            <a:r>
              <a:rPr lang="de-DE" dirty="0"/>
              <a:t>a</a:t>
            </a:r>
            <a:r>
              <a:rPr lang="en-DE" dirty="0"/>
              <a:t>l” </a:t>
            </a:r>
            <a:r>
              <a:rPr lang="de-DE" dirty="0"/>
              <a:t>E</a:t>
            </a:r>
            <a:r>
              <a:rPr lang="en-DE" dirty="0"/>
              <a:t>n</a:t>
            </a:r>
            <a:r>
              <a:rPr lang="de-DE" dirty="0"/>
              <a:t>d</a:t>
            </a:r>
            <a:r>
              <a:rPr lang="en-DE" dirty="0"/>
              <a:t>u</a:t>
            </a:r>
            <a:r>
              <a:rPr lang="de-DE" dirty="0"/>
              <a:t>s</a:t>
            </a:r>
            <a:r>
              <a:rPr lang="en-DE" dirty="0"/>
              <a:t>e</a:t>
            </a:r>
            <a:r>
              <a:rPr lang="de-DE" dirty="0"/>
              <a:t>r</a:t>
            </a:r>
            <a:r>
              <a:rPr lang="en-DE" dirty="0"/>
              <a:t>s </a:t>
            </a:r>
            <a:r>
              <a:rPr lang="de-DE" dirty="0"/>
              <a:t>f</a:t>
            </a:r>
            <a:r>
              <a:rPr lang="en-DE" dirty="0" err="1"/>
              <a:t>i</a:t>
            </a:r>
            <a:r>
              <a:rPr lang="de-DE" dirty="0"/>
              <a:t>r</a:t>
            </a:r>
            <a:r>
              <a:rPr lang="en-DE" dirty="0"/>
              <a:t>s</a:t>
            </a:r>
            <a:r>
              <a:rPr lang="de-DE" dirty="0"/>
              <a:t>t</a:t>
            </a:r>
            <a:r>
              <a:rPr lang="en-DE" dirty="0"/>
              <a:t> </a:t>
            </a:r>
            <a:r>
              <a:rPr lang="de-DE" dirty="0"/>
              <a:t>t</a:t>
            </a:r>
            <a:r>
              <a:rPr lang="en-DE" dirty="0"/>
              <a:t>o </a:t>
            </a:r>
            <a:r>
              <a:rPr lang="de-DE" dirty="0"/>
              <a:t>B</a:t>
            </a:r>
            <a:r>
              <a:rPr lang="en-DE" dirty="0"/>
              <a:t>u</a:t>
            </a:r>
            <a:r>
              <a:rPr lang="de-DE" dirty="0"/>
              <a:t>i</a:t>
            </a:r>
            <a:r>
              <a:rPr lang="en-DE" dirty="0"/>
              <a:t>l</a:t>
            </a:r>
            <a:r>
              <a:rPr lang="de-DE" dirty="0"/>
              <a:t>d</a:t>
            </a:r>
            <a:r>
              <a:rPr lang="en-DE" dirty="0"/>
              <a:t> </a:t>
            </a:r>
            <a:r>
              <a:rPr lang="de-DE" dirty="0"/>
              <a:t>u</a:t>
            </a:r>
            <a:r>
              <a:rPr lang="en-DE" dirty="0"/>
              <a:t>s</a:t>
            </a:r>
            <a:r>
              <a:rPr lang="de-DE" dirty="0"/>
              <a:t>e</a:t>
            </a:r>
            <a:r>
              <a:rPr lang="en-DE" dirty="0"/>
              <a:t>r </a:t>
            </a:r>
            <a:r>
              <a:rPr lang="de-DE" dirty="0"/>
              <a:t>B</a:t>
            </a:r>
            <a:r>
              <a:rPr lang="en-DE" dirty="0"/>
              <a:t>a</a:t>
            </a:r>
            <a:r>
              <a:rPr lang="de-DE" dirty="0"/>
              <a:t>s</a:t>
            </a:r>
            <a:r>
              <a:rPr lang="en-DE" dirty="0"/>
              <a:t>e</a:t>
            </a:r>
          </a:p>
          <a:p>
            <a:pPr marL="228600" indent="-228600">
              <a:buAutoNum type="arabicPeriod"/>
            </a:pPr>
            <a:r>
              <a:rPr lang="en-DE" dirty="0"/>
              <a:t>Click: Value Propositions: </a:t>
            </a:r>
          </a:p>
          <a:p>
            <a:pPr marL="685800" lvl="1" indent="-228600">
              <a:buAutoNum type="arabicPeriod"/>
            </a:pPr>
            <a:r>
              <a:rPr lang="en-DE" dirty="0"/>
              <a:t>Explain </a:t>
            </a:r>
            <a:r>
              <a:rPr lang="de-DE" dirty="0"/>
              <a:t>F</a:t>
            </a:r>
            <a:r>
              <a:rPr lang="en-DE" dirty="0"/>
              <a:t>o</a:t>
            </a:r>
            <a:r>
              <a:rPr lang="de-DE" dirty="0"/>
              <a:t>r</a:t>
            </a:r>
            <a:r>
              <a:rPr lang="en-DE" dirty="0"/>
              <a:t> </a:t>
            </a:r>
            <a:r>
              <a:rPr lang="de-DE" dirty="0"/>
              <a:t>A</a:t>
            </a:r>
            <a:r>
              <a:rPr lang="en-DE" dirty="0"/>
              <a:t>l</a:t>
            </a:r>
            <a:r>
              <a:rPr lang="de-DE" dirty="0"/>
              <a:t>l</a:t>
            </a:r>
            <a:r>
              <a:rPr lang="en-DE" dirty="0"/>
              <a:t> </a:t>
            </a:r>
            <a:r>
              <a:rPr lang="de-DE" dirty="0"/>
              <a:t>C</a:t>
            </a:r>
            <a:r>
              <a:rPr lang="en-DE" dirty="0"/>
              <a:t>u</a:t>
            </a:r>
            <a:r>
              <a:rPr lang="de-DE" dirty="0"/>
              <a:t>s</a:t>
            </a:r>
            <a:r>
              <a:rPr lang="en-DE" dirty="0"/>
              <a:t>t</a:t>
            </a:r>
            <a:r>
              <a:rPr lang="de-DE" dirty="0"/>
              <a:t>o</a:t>
            </a:r>
            <a:r>
              <a:rPr lang="en-DE" dirty="0"/>
              <a:t>m</a:t>
            </a:r>
            <a:r>
              <a:rPr lang="de-DE" dirty="0"/>
              <a:t>e</a:t>
            </a:r>
            <a:r>
              <a:rPr lang="en-DE" dirty="0"/>
              <a:t>r</a:t>
            </a:r>
            <a:r>
              <a:rPr lang="de-DE" dirty="0"/>
              <a:t>s</a:t>
            </a:r>
            <a:r>
              <a:rPr lang="en-DE" dirty="0"/>
              <a:t> </a:t>
            </a:r>
            <a:r>
              <a:rPr lang="de-DE" dirty="0"/>
              <a:t>C</a:t>
            </a:r>
            <a:r>
              <a:rPr lang="en-DE" dirty="0"/>
              <a:t>o</a:t>
            </a:r>
            <a:r>
              <a:rPr lang="de-DE" dirty="0"/>
              <a:t>u</a:t>
            </a:r>
            <a:r>
              <a:rPr lang="en-DE" dirty="0"/>
              <a:t>n</a:t>
            </a:r>
            <a:r>
              <a:rPr lang="de-DE" dirty="0"/>
              <a:t>t</a:t>
            </a:r>
            <a:r>
              <a:rPr lang="en-DE" dirty="0"/>
              <a:t>s </a:t>
            </a:r>
            <a:r>
              <a:rPr lang="de-DE" dirty="0"/>
              <a:t>f</a:t>
            </a:r>
            <a:r>
              <a:rPr lang="en-DE" dirty="0"/>
              <a:t>o</a:t>
            </a:r>
            <a:r>
              <a:rPr lang="de-DE" dirty="0"/>
              <a:t>r</a:t>
            </a:r>
            <a:r>
              <a:rPr lang="en-DE" dirty="0"/>
              <a:t> </a:t>
            </a:r>
            <a:r>
              <a:rPr lang="de-DE" dirty="0"/>
              <a:t>a</a:t>
            </a:r>
            <a:r>
              <a:rPr lang="en-DE" dirty="0"/>
              <a:t>l</a:t>
            </a:r>
            <a:r>
              <a:rPr lang="de-DE" dirty="0"/>
              <a:t>l</a:t>
            </a:r>
            <a:r>
              <a:rPr lang="en-DE" dirty="0"/>
              <a:t> </a:t>
            </a:r>
            <a:r>
              <a:rPr lang="de-DE" dirty="0"/>
              <a:t>E</a:t>
            </a:r>
            <a:r>
              <a:rPr lang="en-DE" dirty="0"/>
              <a:t>x</a:t>
            </a:r>
            <a:r>
              <a:rPr lang="de-DE" dirty="0"/>
              <a:t>c</a:t>
            </a:r>
            <a:r>
              <a:rPr lang="en-DE" dirty="0"/>
              <a:t>e</a:t>
            </a:r>
            <a:r>
              <a:rPr lang="de-DE" dirty="0"/>
              <a:t>p</a:t>
            </a:r>
            <a:r>
              <a:rPr lang="en-DE" dirty="0"/>
              <a:t>t </a:t>
            </a:r>
            <a:r>
              <a:rPr lang="de-DE" dirty="0"/>
              <a:t>R</a:t>
            </a:r>
            <a:r>
              <a:rPr lang="en-DE" dirty="0"/>
              <a:t>e</a:t>
            </a:r>
            <a:r>
              <a:rPr lang="de-DE" dirty="0"/>
              <a:t>a</a:t>
            </a:r>
            <a:r>
              <a:rPr lang="en-DE" dirty="0" err="1"/>
              <a:t>ilers</a:t>
            </a:r>
            <a:endParaRPr lang="en-DE" dirty="0"/>
          </a:p>
          <a:p>
            <a:pPr marL="228600" lvl="0" indent="-228600">
              <a:buAutoNum type="arabicPeriod"/>
            </a:pPr>
            <a:r>
              <a:rPr lang="en-DE" dirty="0"/>
              <a:t>Click: Channels</a:t>
            </a:r>
          </a:p>
          <a:p>
            <a:pPr marL="685800" lvl="1" indent="-228600">
              <a:buAutoNum type="arabicPeriod"/>
            </a:pPr>
            <a:r>
              <a:rPr lang="en-DE" dirty="0"/>
              <a:t>Channel: Our Application (</a:t>
            </a:r>
            <a:r>
              <a:rPr lang="de-DE" dirty="0"/>
              <a:t>D</a:t>
            </a:r>
            <a:r>
              <a:rPr lang="en-DE" dirty="0"/>
              <a:t>e</a:t>
            </a:r>
            <a:r>
              <a:rPr lang="de-DE" dirty="0"/>
              <a:t>l</a:t>
            </a:r>
            <a:r>
              <a:rPr lang="en-DE" dirty="0" err="1"/>
              <a:t>i</a:t>
            </a:r>
            <a:r>
              <a:rPr lang="de-DE" dirty="0"/>
              <a:t>v</a:t>
            </a:r>
            <a:r>
              <a:rPr lang="en-DE" dirty="0"/>
              <a:t>e</a:t>
            </a:r>
            <a:r>
              <a:rPr lang="de-DE" dirty="0"/>
              <a:t>r</a:t>
            </a:r>
            <a:r>
              <a:rPr lang="en-DE" dirty="0"/>
              <a:t>s </a:t>
            </a:r>
            <a:r>
              <a:rPr lang="de-DE" dirty="0"/>
              <a:t>P</a:t>
            </a:r>
            <a:r>
              <a:rPr lang="en-DE" dirty="0"/>
              <a:t>r</a:t>
            </a:r>
            <a:r>
              <a:rPr lang="de-DE" dirty="0"/>
              <a:t>o</a:t>
            </a:r>
            <a:r>
              <a:rPr lang="en-DE" dirty="0"/>
              <a:t>d</a:t>
            </a:r>
            <a:r>
              <a:rPr lang="de-DE" dirty="0"/>
              <a:t>u</a:t>
            </a:r>
            <a:r>
              <a:rPr lang="en-DE" dirty="0"/>
              <a:t>c</a:t>
            </a:r>
            <a:r>
              <a:rPr lang="de-DE" dirty="0"/>
              <a:t>t</a:t>
            </a:r>
            <a:r>
              <a:rPr lang="en-DE" dirty="0"/>
              <a:t> </a:t>
            </a:r>
            <a:r>
              <a:rPr lang="de-DE" dirty="0"/>
              <a:t>t</a:t>
            </a:r>
            <a:r>
              <a:rPr lang="en-DE" dirty="0"/>
              <a:t>o </a:t>
            </a:r>
            <a:r>
              <a:rPr lang="de-DE" dirty="0"/>
              <a:t>C</a:t>
            </a:r>
            <a:r>
              <a:rPr lang="en-DE" dirty="0"/>
              <a:t>u</a:t>
            </a:r>
            <a:r>
              <a:rPr lang="de-DE" dirty="0"/>
              <a:t>s</a:t>
            </a:r>
            <a:r>
              <a:rPr lang="en-DE" dirty="0"/>
              <a:t>t</a:t>
            </a:r>
            <a:r>
              <a:rPr lang="de-DE" dirty="0"/>
              <a:t>o</a:t>
            </a:r>
            <a:r>
              <a:rPr lang="en-DE" dirty="0"/>
              <a:t>m</a:t>
            </a:r>
            <a:r>
              <a:rPr lang="de-DE" dirty="0"/>
              <a:t>e</a:t>
            </a:r>
            <a:r>
              <a:rPr lang="en-DE" dirty="0"/>
              <a:t>r)</a:t>
            </a:r>
          </a:p>
          <a:p>
            <a:pPr marL="685800" lvl="1" indent="-228600">
              <a:buAutoNum type="arabicPeriod"/>
            </a:pPr>
            <a:r>
              <a:rPr lang="en-DE" dirty="0"/>
              <a:t>Channel: Channels we </a:t>
            </a:r>
            <a:r>
              <a:rPr lang="en-DE" dirty="0" err="1"/>
              <a:t>gonna</a:t>
            </a:r>
            <a:r>
              <a:rPr lang="en-DE" dirty="0"/>
              <a:t> use to Increase Userbase</a:t>
            </a:r>
          </a:p>
          <a:p>
            <a:pPr marL="228600" lvl="0" indent="-228600">
              <a:buAutoNum type="arabicPeriod"/>
            </a:pPr>
            <a:r>
              <a:rPr lang="en-DE" dirty="0"/>
              <a:t>Customer Relationship: </a:t>
            </a:r>
          </a:p>
          <a:p>
            <a:pPr marL="685800" lvl="1" indent="-228600">
              <a:buAutoNum type="arabicPeriod"/>
            </a:pPr>
            <a:r>
              <a:rPr lang="en-DE" dirty="0"/>
              <a:t>Webpage as a Middle</a:t>
            </a:r>
            <a:r>
              <a:rPr lang="de-DE" dirty="0"/>
              <a:t>m</a:t>
            </a:r>
            <a:r>
              <a:rPr lang="en-DE" dirty="0"/>
              <a:t>a</a:t>
            </a:r>
            <a:r>
              <a:rPr lang="de-DE" dirty="0"/>
              <a:t>n</a:t>
            </a:r>
            <a:endParaRPr lang="en-DE" dirty="0"/>
          </a:p>
          <a:p>
            <a:pPr marL="685800" lvl="1" indent="-228600">
              <a:buAutoNum type="arabicPeriod"/>
            </a:pPr>
            <a:r>
              <a:rPr lang="en-DE" dirty="0"/>
              <a:t>No Interference except if user need support</a:t>
            </a:r>
          </a:p>
          <a:p>
            <a:pPr marL="228600" lvl="0" indent="-228600">
              <a:buAutoNum type="arabicPeriod"/>
            </a:pPr>
            <a:r>
              <a:rPr lang="en-DE" dirty="0"/>
              <a:t>Most Important Customer Segment: </a:t>
            </a:r>
            <a:r>
              <a:rPr lang="en-DE" dirty="0" err="1"/>
              <a:t>Travlers</a:t>
            </a:r>
            <a:r>
              <a:rPr lang="en-DE" dirty="0"/>
              <a:t>/</a:t>
            </a:r>
            <a:r>
              <a:rPr lang="en-DE" dirty="0" err="1"/>
              <a:t>SpareTime</a:t>
            </a:r>
            <a:r>
              <a:rPr lang="en-DE" dirty="0"/>
              <a:t>, because o</a:t>
            </a:r>
            <a:r>
              <a:rPr lang="de-DE" dirty="0"/>
              <a:t>f</a:t>
            </a:r>
            <a:r>
              <a:rPr lang="en-DE" dirty="0"/>
              <a:t> </a:t>
            </a:r>
            <a:r>
              <a:rPr lang="de-DE" dirty="0"/>
              <a:t>h</a:t>
            </a:r>
            <a:r>
              <a:rPr lang="en-DE" dirty="0" err="1"/>
              <a:t>i</a:t>
            </a:r>
            <a:r>
              <a:rPr lang="de-DE" dirty="0"/>
              <a:t>g</a:t>
            </a:r>
            <a:r>
              <a:rPr lang="en-DE" dirty="0"/>
              <a:t>h</a:t>
            </a:r>
            <a:r>
              <a:rPr lang="de-DE" dirty="0"/>
              <a:t>e</a:t>
            </a:r>
            <a:r>
              <a:rPr lang="en-DE" dirty="0"/>
              <a:t>s</a:t>
            </a:r>
            <a:r>
              <a:rPr lang="de-DE" dirty="0"/>
              <a:t>t</a:t>
            </a:r>
            <a:r>
              <a:rPr lang="en-DE" dirty="0"/>
              <a:t> </a:t>
            </a:r>
            <a:r>
              <a:rPr lang="de-DE" dirty="0"/>
              <a:t>e</a:t>
            </a:r>
            <a:r>
              <a:rPr lang="en-DE" dirty="0"/>
              <a:t>x</a:t>
            </a:r>
            <a:r>
              <a:rPr lang="de-DE" dirty="0"/>
              <a:t>p</a:t>
            </a:r>
            <a:r>
              <a:rPr lang="en-DE" dirty="0"/>
              <a:t>e</a:t>
            </a:r>
            <a:r>
              <a:rPr lang="de-DE" dirty="0"/>
              <a:t>c</a:t>
            </a:r>
            <a:r>
              <a:rPr lang="en-DE" dirty="0"/>
              <a:t>t</a:t>
            </a:r>
            <a:r>
              <a:rPr lang="de-DE" dirty="0"/>
              <a:t>e</a:t>
            </a:r>
            <a:r>
              <a:rPr lang="en-DE" dirty="0"/>
              <a:t>d </a:t>
            </a:r>
            <a:r>
              <a:rPr lang="de-DE" dirty="0"/>
              <a:t>r</a:t>
            </a:r>
            <a:r>
              <a:rPr lang="en-DE" dirty="0"/>
              <a:t>e</a:t>
            </a:r>
            <a:r>
              <a:rPr lang="de-DE" dirty="0"/>
              <a:t>v</a:t>
            </a:r>
            <a:r>
              <a:rPr lang="en-DE" dirty="0"/>
              <a:t>e</a:t>
            </a:r>
            <a:r>
              <a:rPr lang="de-DE" dirty="0"/>
              <a:t>n</a:t>
            </a:r>
            <a:r>
              <a:rPr lang="en-DE" dirty="0"/>
              <a:t>u</a:t>
            </a:r>
            <a:r>
              <a:rPr lang="de-DE" dirty="0"/>
              <a:t>e</a:t>
            </a:r>
            <a:r>
              <a:rPr lang="en-DE" dirty="0"/>
              <a:t> (</a:t>
            </a:r>
            <a:r>
              <a:rPr lang="de-DE" dirty="0"/>
              <a:t>b</a:t>
            </a:r>
            <a:r>
              <a:rPr lang="en-DE" dirty="0"/>
              <a:t>e</a:t>
            </a:r>
            <a:r>
              <a:rPr lang="de-DE" dirty="0"/>
              <a:t>c</a:t>
            </a:r>
            <a:r>
              <a:rPr lang="en-DE" dirty="0"/>
              <a:t>a</a:t>
            </a:r>
            <a:r>
              <a:rPr lang="de-DE" dirty="0"/>
              <a:t>u</a:t>
            </a:r>
            <a:r>
              <a:rPr lang="en-DE" dirty="0"/>
              <a:t>s</a:t>
            </a:r>
            <a:r>
              <a:rPr lang="de-DE" dirty="0"/>
              <a:t>e</a:t>
            </a:r>
            <a:r>
              <a:rPr lang="en-DE" dirty="0"/>
              <a:t> </a:t>
            </a:r>
            <a:r>
              <a:rPr lang="de-DE" dirty="0"/>
              <a:t>p</a:t>
            </a:r>
            <a:r>
              <a:rPr lang="en-DE" dirty="0"/>
              <a:t>r</a:t>
            </a:r>
            <a:r>
              <a:rPr lang="de-DE" dirty="0"/>
              <a:t>o</a:t>
            </a:r>
            <a:r>
              <a:rPr lang="en-DE" dirty="0"/>
              <a:t>b. </a:t>
            </a:r>
            <a:r>
              <a:rPr lang="de-DE" dirty="0"/>
              <a:t>E</a:t>
            </a:r>
            <a:r>
              <a:rPr lang="en-DE" dirty="0"/>
              <a:t>a</a:t>
            </a:r>
            <a:r>
              <a:rPr lang="de-DE" dirty="0"/>
              <a:t>s</a:t>
            </a:r>
            <a:r>
              <a:rPr lang="en-DE" dirty="0" err="1"/>
              <a:t>i</a:t>
            </a:r>
            <a:r>
              <a:rPr lang="de-DE" dirty="0"/>
              <a:t>e</a:t>
            </a:r>
            <a:r>
              <a:rPr lang="en-DE" dirty="0"/>
              <a:t>r </a:t>
            </a:r>
            <a:r>
              <a:rPr lang="de-DE" dirty="0"/>
              <a:t>c</a:t>
            </a:r>
            <a:r>
              <a:rPr lang="en-DE" dirty="0"/>
              <a:t>o</a:t>
            </a:r>
            <a:r>
              <a:rPr lang="de-DE" dirty="0"/>
              <a:t>l</a:t>
            </a:r>
            <a:r>
              <a:rPr lang="en-DE" dirty="0"/>
              <a:t>l</a:t>
            </a:r>
            <a:r>
              <a:rPr lang="de-DE" dirty="0"/>
              <a:t>a</a:t>
            </a:r>
            <a:r>
              <a:rPr lang="en-DE" dirty="0"/>
              <a:t>b </a:t>
            </a:r>
            <a:r>
              <a:rPr lang="de-DE" dirty="0"/>
              <a:t>w</a:t>
            </a:r>
            <a:r>
              <a:rPr lang="en-DE" dirty="0" err="1"/>
              <a:t>i</a:t>
            </a:r>
            <a:r>
              <a:rPr lang="de-DE" dirty="0"/>
              <a:t>t</a:t>
            </a:r>
            <a:r>
              <a:rPr lang="en-DE" dirty="0"/>
              <a:t>h </a:t>
            </a:r>
            <a:r>
              <a:rPr lang="de-DE" dirty="0"/>
              <a:t>T</a:t>
            </a:r>
            <a:r>
              <a:rPr lang="en-DE" dirty="0" err="1"/>
              <a:t>i</a:t>
            </a:r>
            <a:r>
              <a:rPr lang="de-DE" dirty="0"/>
              <a:t>c</a:t>
            </a:r>
            <a:r>
              <a:rPr lang="en-DE" dirty="0"/>
              <a:t>k</a:t>
            </a:r>
            <a:r>
              <a:rPr lang="de-DE" dirty="0"/>
              <a:t>e</a:t>
            </a:r>
            <a:r>
              <a:rPr lang="en-DE" dirty="0"/>
              <a:t>t </a:t>
            </a:r>
            <a:r>
              <a:rPr lang="de-DE" dirty="0"/>
              <a:t>R</a:t>
            </a:r>
            <a:r>
              <a:rPr lang="en-DE" dirty="0"/>
              <a:t>e</a:t>
            </a:r>
            <a:r>
              <a:rPr lang="de-DE" dirty="0"/>
              <a:t>t</a:t>
            </a:r>
            <a:r>
              <a:rPr lang="en-DE" dirty="0"/>
              <a:t>a</a:t>
            </a:r>
            <a:r>
              <a:rPr lang="de-DE" dirty="0"/>
              <a:t>i</a:t>
            </a:r>
            <a:r>
              <a:rPr lang="en-DE" dirty="0"/>
              <a:t>l</a:t>
            </a:r>
            <a:r>
              <a:rPr lang="de-DE" dirty="0"/>
              <a:t>e</a:t>
            </a:r>
            <a:r>
              <a:rPr lang="en-DE" dirty="0"/>
              <a:t>r</a:t>
            </a:r>
            <a:r>
              <a:rPr lang="de-DE" dirty="0"/>
              <a:t>s</a:t>
            </a:r>
            <a:r>
              <a:rPr lang="en-DE" dirty="0"/>
              <a:t> </a:t>
            </a:r>
            <a:r>
              <a:rPr lang="de-DE" dirty="0"/>
              <a:t>t</a:t>
            </a:r>
            <a:r>
              <a:rPr lang="en-DE" dirty="0"/>
              <a:t>h</a:t>
            </a:r>
            <a:r>
              <a:rPr lang="de-DE" dirty="0"/>
              <a:t>a</a:t>
            </a:r>
            <a:r>
              <a:rPr lang="en-DE" dirty="0"/>
              <a:t>n </a:t>
            </a:r>
            <a:r>
              <a:rPr lang="de-DE" dirty="0"/>
              <a:t>p</a:t>
            </a:r>
            <a:r>
              <a:rPr lang="en-DE" dirty="0"/>
              <a:t>u</a:t>
            </a:r>
            <a:r>
              <a:rPr lang="de-DE" dirty="0"/>
              <a:t>b</a:t>
            </a:r>
            <a:r>
              <a:rPr lang="en-DE" dirty="0"/>
              <a:t>l</a:t>
            </a:r>
            <a:r>
              <a:rPr lang="de-DE" dirty="0"/>
              <a:t>i</a:t>
            </a:r>
            <a:r>
              <a:rPr lang="en-DE" dirty="0"/>
              <a:t>c </a:t>
            </a:r>
            <a:r>
              <a:rPr lang="de-DE" dirty="0"/>
              <a:t>t</a:t>
            </a:r>
            <a:r>
              <a:rPr lang="en-DE" dirty="0"/>
              <a:t>r</a:t>
            </a:r>
            <a:r>
              <a:rPr lang="de-DE" dirty="0"/>
              <a:t>a</a:t>
            </a:r>
            <a:r>
              <a:rPr lang="en-DE" dirty="0"/>
              <a:t>n</a:t>
            </a:r>
            <a:r>
              <a:rPr lang="de-DE" dirty="0"/>
              <a:t>s</a:t>
            </a:r>
            <a:r>
              <a:rPr lang="en-DE" dirty="0"/>
              <a:t>p</a:t>
            </a:r>
            <a:r>
              <a:rPr lang="de-DE" dirty="0"/>
              <a:t>o</a:t>
            </a:r>
            <a:r>
              <a:rPr lang="en-DE" dirty="0"/>
              <a:t>r</a:t>
            </a:r>
            <a:r>
              <a:rPr lang="de-DE" dirty="0"/>
              <a:t>t</a:t>
            </a:r>
            <a:r>
              <a:rPr lang="en-DE" dirty="0"/>
              <a:t> </a:t>
            </a:r>
            <a:r>
              <a:rPr lang="de-DE" dirty="0"/>
              <a:t>p</a:t>
            </a:r>
            <a:r>
              <a:rPr lang="en-DE" dirty="0"/>
              <a:t>r</a:t>
            </a:r>
            <a:r>
              <a:rPr lang="de-DE" dirty="0"/>
              <a:t>o</a:t>
            </a:r>
            <a:r>
              <a:rPr lang="en-DE" dirty="0"/>
              <a:t>v</a:t>
            </a:r>
            <a:r>
              <a:rPr lang="de-DE" dirty="0"/>
              <a:t>i</a:t>
            </a:r>
            <a:r>
              <a:rPr lang="en-DE" dirty="0"/>
              <a:t>d</a:t>
            </a:r>
            <a:r>
              <a:rPr lang="de-DE" dirty="0"/>
              <a:t>e</a:t>
            </a:r>
            <a:r>
              <a:rPr lang="en-DE" dirty="0" err="1"/>
              <a:t>rs</a:t>
            </a:r>
            <a:r>
              <a:rPr lang="en-DE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BFB07-E303-4155-A713-27FC9E1409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51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</a:t>
            </a:r>
            <a:r>
              <a:rPr lang="en-DE" dirty="0"/>
              <a:t>e</a:t>
            </a:r>
            <a:r>
              <a:rPr lang="de-DE" dirty="0"/>
              <a:t>y</a:t>
            </a:r>
            <a:r>
              <a:rPr lang="en-DE" dirty="0"/>
              <a:t>s </a:t>
            </a:r>
            <a:r>
              <a:rPr lang="de-DE" dirty="0"/>
              <a:t>t</a:t>
            </a:r>
            <a:r>
              <a:rPr lang="en-DE" dirty="0"/>
              <a:t>o </a:t>
            </a:r>
            <a:r>
              <a:rPr lang="de-DE" dirty="0"/>
              <a:t>S</a:t>
            </a:r>
            <a:r>
              <a:rPr lang="en-DE" dirty="0"/>
              <a:t>u</a:t>
            </a:r>
            <a:r>
              <a:rPr lang="de-DE" dirty="0"/>
              <a:t>c</a:t>
            </a:r>
            <a:r>
              <a:rPr lang="en-DE" dirty="0"/>
              <a:t>c</a:t>
            </a:r>
            <a:r>
              <a:rPr lang="de-DE" dirty="0"/>
              <a:t>e</a:t>
            </a:r>
            <a:r>
              <a:rPr lang="en-DE" dirty="0"/>
              <a:t>s</a:t>
            </a:r>
            <a:r>
              <a:rPr lang="de-DE" dirty="0"/>
              <a:t>s</a:t>
            </a:r>
            <a:r>
              <a:rPr lang="en-DE" dirty="0"/>
              <a:t>:</a:t>
            </a:r>
          </a:p>
          <a:p>
            <a:pPr marL="228600" indent="-228600">
              <a:buAutoNum type="arabicPeriod"/>
            </a:pPr>
            <a:r>
              <a:rPr lang="de-DE" dirty="0"/>
              <a:t>K</a:t>
            </a:r>
            <a:r>
              <a:rPr lang="en-DE" dirty="0"/>
              <a:t>e</a:t>
            </a:r>
            <a:r>
              <a:rPr lang="de-DE" dirty="0"/>
              <a:t>y</a:t>
            </a:r>
            <a:r>
              <a:rPr lang="en-DE" dirty="0"/>
              <a:t> </a:t>
            </a:r>
            <a:r>
              <a:rPr lang="de-DE" dirty="0"/>
              <a:t>P</a:t>
            </a:r>
            <a:r>
              <a:rPr lang="en-DE" dirty="0"/>
              <a:t>a</a:t>
            </a:r>
            <a:r>
              <a:rPr lang="de-DE" dirty="0"/>
              <a:t>r</a:t>
            </a:r>
            <a:r>
              <a:rPr lang="en-DE" dirty="0"/>
              <a:t>t</a:t>
            </a:r>
            <a:r>
              <a:rPr lang="de-DE" dirty="0"/>
              <a:t>n</a:t>
            </a:r>
            <a:r>
              <a:rPr lang="en-DE" dirty="0"/>
              <a:t>e</a:t>
            </a:r>
            <a:r>
              <a:rPr lang="de-DE" dirty="0"/>
              <a:t>r</a:t>
            </a:r>
            <a:r>
              <a:rPr lang="en-DE" dirty="0"/>
              <a:t>s:</a:t>
            </a:r>
          </a:p>
          <a:p>
            <a:pPr marL="685800" lvl="1" indent="-228600">
              <a:buAutoNum type="arabicPeriod"/>
            </a:pPr>
            <a:r>
              <a:rPr lang="en-DE" dirty="0"/>
              <a:t>Partners: Working Together to profit from each other</a:t>
            </a:r>
          </a:p>
          <a:p>
            <a:pPr marL="685800" lvl="1" indent="-228600">
              <a:buAutoNum type="arabicPeriod"/>
            </a:pPr>
            <a:r>
              <a:rPr lang="en-DE" dirty="0"/>
              <a:t>Suppliers: We rely on them to </a:t>
            </a:r>
            <a:r>
              <a:rPr lang="en-DE" dirty="0" err="1"/>
              <a:t>provid</a:t>
            </a:r>
            <a:r>
              <a:rPr lang="de-DE" dirty="0"/>
              <a:t>e</a:t>
            </a:r>
            <a:r>
              <a:rPr lang="en-DE" dirty="0"/>
              <a:t> </a:t>
            </a:r>
            <a:r>
              <a:rPr lang="de-DE" dirty="0"/>
              <a:t>u</a:t>
            </a:r>
            <a:r>
              <a:rPr lang="en-DE" dirty="0"/>
              <a:t>s </a:t>
            </a:r>
            <a:r>
              <a:rPr lang="de-DE" dirty="0"/>
              <a:t>w</a:t>
            </a:r>
            <a:r>
              <a:rPr lang="en-DE" dirty="0" err="1"/>
              <a:t>i</a:t>
            </a:r>
            <a:r>
              <a:rPr lang="de-DE" dirty="0"/>
              <a:t>t</a:t>
            </a:r>
            <a:r>
              <a:rPr lang="en-DE" dirty="0"/>
              <a:t>h </a:t>
            </a:r>
            <a:r>
              <a:rPr lang="de-DE" dirty="0"/>
              <a:t>T</a:t>
            </a:r>
            <a:r>
              <a:rPr lang="en-DE" dirty="0" err="1"/>
              <a:t>i</a:t>
            </a:r>
            <a:r>
              <a:rPr lang="de-DE" dirty="0"/>
              <a:t>c</a:t>
            </a:r>
            <a:r>
              <a:rPr lang="en-DE" dirty="0"/>
              <a:t>k</a:t>
            </a:r>
            <a:r>
              <a:rPr lang="de-DE" dirty="0"/>
              <a:t>e</a:t>
            </a:r>
            <a:r>
              <a:rPr lang="en-DE" dirty="0"/>
              <a:t>t/</a:t>
            </a:r>
            <a:r>
              <a:rPr lang="de-DE" dirty="0"/>
              <a:t>T</a:t>
            </a:r>
            <a:r>
              <a:rPr lang="en-DE" dirty="0" err="1"/>
              <a:t>i</a:t>
            </a:r>
            <a:r>
              <a:rPr lang="de-DE" dirty="0"/>
              <a:t>c</a:t>
            </a:r>
            <a:r>
              <a:rPr lang="en-DE" dirty="0"/>
              <a:t>k</a:t>
            </a:r>
            <a:r>
              <a:rPr lang="de-DE" dirty="0"/>
              <a:t>e</a:t>
            </a:r>
            <a:r>
              <a:rPr lang="en-DE" dirty="0"/>
              <a:t>t </a:t>
            </a:r>
            <a:r>
              <a:rPr lang="de-DE" dirty="0"/>
              <a:t>I</a:t>
            </a:r>
            <a:r>
              <a:rPr lang="en-DE" dirty="0"/>
              <a:t>n</a:t>
            </a:r>
            <a:r>
              <a:rPr lang="de-DE" dirty="0"/>
              <a:t>f</a:t>
            </a:r>
            <a:r>
              <a:rPr lang="en-DE" dirty="0"/>
              <a:t>o</a:t>
            </a:r>
            <a:r>
              <a:rPr lang="de-DE" dirty="0"/>
              <a:t>r</a:t>
            </a:r>
            <a:r>
              <a:rPr lang="en-DE" dirty="0"/>
              <a:t>m</a:t>
            </a:r>
            <a:r>
              <a:rPr lang="de-DE" dirty="0"/>
              <a:t>a</a:t>
            </a:r>
            <a:r>
              <a:rPr lang="en-DE" dirty="0"/>
              <a:t>t</a:t>
            </a:r>
            <a:r>
              <a:rPr lang="de-DE" dirty="0"/>
              <a:t>i</a:t>
            </a:r>
            <a:r>
              <a:rPr lang="en-DE" dirty="0"/>
              <a:t>o</a:t>
            </a:r>
            <a:r>
              <a:rPr lang="de-DE" dirty="0"/>
              <a:t>n</a:t>
            </a:r>
            <a:endParaRPr lang="en-DE" dirty="0"/>
          </a:p>
          <a:p>
            <a:pPr marL="228600" lvl="0" indent="-228600">
              <a:buAutoNum type="arabicPeriod"/>
            </a:pPr>
            <a:r>
              <a:rPr lang="en-DE" dirty="0"/>
              <a:t>Key Res</a:t>
            </a:r>
            <a:r>
              <a:rPr lang="de-DE" dirty="0"/>
              <a:t>o</a:t>
            </a:r>
            <a:r>
              <a:rPr lang="en-DE" dirty="0"/>
              <a:t>u</a:t>
            </a:r>
            <a:r>
              <a:rPr lang="de-DE" dirty="0"/>
              <a:t>r</a:t>
            </a:r>
            <a:r>
              <a:rPr lang="en-DE" dirty="0"/>
              <a:t>c</a:t>
            </a:r>
            <a:r>
              <a:rPr lang="de-DE" dirty="0"/>
              <a:t>e</a:t>
            </a:r>
            <a:r>
              <a:rPr lang="en-DE" dirty="0"/>
              <a:t>s</a:t>
            </a:r>
          </a:p>
          <a:p>
            <a:pPr marL="685800" lvl="1" indent="-228600">
              <a:buAutoNum type="arabicPeriod"/>
            </a:pPr>
            <a:r>
              <a:rPr lang="en-DE" dirty="0"/>
              <a:t>Hardware</a:t>
            </a:r>
          </a:p>
          <a:p>
            <a:pPr marL="685800" lvl="1" indent="-228600">
              <a:buAutoNum type="arabicPeriod"/>
            </a:pPr>
            <a:r>
              <a:rPr lang="en-DE" dirty="0"/>
              <a:t>Resources we need to sell </a:t>
            </a:r>
            <a:r>
              <a:rPr lang="de-DE" dirty="0"/>
              <a:t>a</a:t>
            </a:r>
            <a:r>
              <a:rPr lang="en-DE" dirty="0"/>
              <a:t>n</a:t>
            </a:r>
            <a:r>
              <a:rPr lang="de-DE" dirty="0"/>
              <a:t>d</a:t>
            </a:r>
            <a:r>
              <a:rPr lang="en-DE" dirty="0"/>
              <a:t> maintain safe env.</a:t>
            </a:r>
          </a:p>
          <a:p>
            <a:pPr marL="228600" lvl="0" indent="-228600">
              <a:buAutoNum type="arabicPeriod"/>
            </a:pPr>
            <a:r>
              <a:rPr lang="en-DE" dirty="0"/>
              <a:t>Key Activities (Two Important Factors)</a:t>
            </a:r>
          </a:p>
          <a:p>
            <a:pPr marL="685800" lvl="1" indent="-228600">
              <a:buAutoNum type="arabicPeriod"/>
            </a:pPr>
            <a:r>
              <a:rPr lang="en-DE" dirty="0"/>
              <a:t>Building Product = Important f</a:t>
            </a:r>
            <a:r>
              <a:rPr lang="de-DE" dirty="0"/>
              <a:t>o</a:t>
            </a:r>
            <a:r>
              <a:rPr lang="en-DE" dirty="0"/>
              <a:t>r </a:t>
            </a:r>
            <a:r>
              <a:rPr lang="de-DE" dirty="0"/>
              <a:t>M</a:t>
            </a:r>
            <a:r>
              <a:rPr lang="en-DE" dirty="0"/>
              <a:t>V</a:t>
            </a:r>
            <a:r>
              <a:rPr lang="de-DE" dirty="0"/>
              <a:t>P</a:t>
            </a:r>
            <a:endParaRPr lang="en-DE" dirty="0"/>
          </a:p>
          <a:p>
            <a:pPr marL="685800" lvl="1" indent="-228600">
              <a:buAutoNum type="arabicPeriod"/>
            </a:pPr>
            <a:r>
              <a:rPr lang="en-DE" dirty="0"/>
              <a:t>Building Userbase: </a:t>
            </a:r>
            <a:r>
              <a:rPr lang="de-DE" dirty="0"/>
              <a:t>F</a:t>
            </a:r>
            <a:r>
              <a:rPr lang="en-DE" dirty="0" err="1"/>
              <a:t>ast</a:t>
            </a:r>
            <a:r>
              <a:rPr lang="en-DE" dirty="0"/>
              <a:t> growing </a:t>
            </a:r>
            <a:r>
              <a:rPr lang="en-DE" dirty="0" err="1"/>
              <a:t>Userb</a:t>
            </a:r>
            <a:r>
              <a:rPr lang="de-DE" dirty="0"/>
              <a:t>a</a:t>
            </a:r>
            <a:r>
              <a:rPr lang="en-DE" dirty="0"/>
              <a:t>s</a:t>
            </a:r>
            <a:r>
              <a:rPr lang="de-DE" dirty="0"/>
              <a:t>e</a:t>
            </a:r>
            <a:r>
              <a:rPr lang="en-DE" dirty="0"/>
              <a:t> (</a:t>
            </a:r>
            <a:r>
              <a:rPr lang="de-DE" dirty="0"/>
              <a:t>c</a:t>
            </a:r>
            <a:r>
              <a:rPr lang="en-DE" dirty="0"/>
              <a:t>o</a:t>
            </a:r>
            <a:r>
              <a:rPr lang="de-DE" dirty="0"/>
              <a:t>n</a:t>
            </a:r>
            <a:r>
              <a:rPr lang="en-DE" dirty="0"/>
              <a:t>c</a:t>
            </a:r>
            <a:r>
              <a:rPr lang="de-DE" dirty="0"/>
              <a:t>e</a:t>
            </a:r>
            <a:r>
              <a:rPr lang="en-DE" dirty="0"/>
              <a:t>p</a:t>
            </a:r>
            <a:r>
              <a:rPr lang="de-DE" dirty="0"/>
              <a:t>t</a:t>
            </a:r>
            <a:r>
              <a:rPr lang="en-DE" dirty="0"/>
              <a:t> </a:t>
            </a:r>
            <a:r>
              <a:rPr lang="de-DE" dirty="0"/>
              <a:t>o</a:t>
            </a:r>
            <a:r>
              <a:rPr lang="en-DE" dirty="0"/>
              <a:t>n</a:t>
            </a:r>
            <a:r>
              <a:rPr lang="de-DE" dirty="0"/>
              <a:t>l</a:t>
            </a:r>
            <a:r>
              <a:rPr lang="en-DE" dirty="0"/>
              <a:t>y </a:t>
            </a:r>
            <a:r>
              <a:rPr lang="de-DE" dirty="0"/>
              <a:t>w</a:t>
            </a:r>
            <a:r>
              <a:rPr lang="en-DE" dirty="0"/>
              <a:t>o</a:t>
            </a:r>
            <a:r>
              <a:rPr lang="de-DE" dirty="0"/>
              <a:t>r</a:t>
            </a:r>
            <a:r>
              <a:rPr lang="en-DE" dirty="0"/>
              <a:t>k</a:t>
            </a:r>
            <a:r>
              <a:rPr lang="de-DE" dirty="0"/>
              <a:t>s</a:t>
            </a:r>
            <a:r>
              <a:rPr lang="en-DE" dirty="0"/>
              <a:t> </a:t>
            </a:r>
            <a:r>
              <a:rPr lang="de-DE" dirty="0"/>
              <a:t>w</a:t>
            </a:r>
            <a:r>
              <a:rPr lang="en-DE" dirty="0" err="1"/>
              <a:t>i</a:t>
            </a:r>
            <a:r>
              <a:rPr lang="de-DE" dirty="0"/>
              <a:t>t</a:t>
            </a:r>
            <a:r>
              <a:rPr lang="en-DE" dirty="0"/>
              <a:t>h </a:t>
            </a:r>
            <a:r>
              <a:rPr lang="de-DE" dirty="0"/>
              <a:t>e</a:t>
            </a:r>
            <a:r>
              <a:rPr lang="en-DE" dirty="0"/>
              <a:t>n</a:t>
            </a:r>
            <a:r>
              <a:rPr lang="de-DE" dirty="0"/>
              <a:t>o</a:t>
            </a:r>
            <a:r>
              <a:rPr lang="en-DE" dirty="0"/>
              <a:t>u</a:t>
            </a:r>
            <a:r>
              <a:rPr lang="de-DE" dirty="0"/>
              <a:t>g</a:t>
            </a:r>
            <a:r>
              <a:rPr lang="en-DE" dirty="0"/>
              <a:t>h </a:t>
            </a:r>
            <a:r>
              <a:rPr lang="de-DE" dirty="0"/>
              <a:t>u</a:t>
            </a:r>
            <a:r>
              <a:rPr lang="en-DE" dirty="0"/>
              <a:t>s</a:t>
            </a:r>
            <a:r>
              <a:rPr lang="de-DE" dirty="0"/>
              <a:t>e</a:t>
            </a:r>
            <a:r>
              <a:rPr lang="en-DE" dirty="0"/>
              <a:t>r</a:t>
            </a:r>
            <a:r>
              <a:rPr lang="de-DE" dirty="0"/>
              <a:t>s</a:t>
            </a:r>
            <a:r>
              <a:rPr lang="en-DE" dirty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BFB07-E303-4155-A713-27FC9E1409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613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</a:t>
            </a:r>
            <a:r>
              <a:rPr lang="en-DE" dirty="0" err="1"/>
              <a:t>i</a:t>
            </a:r>
            <a:r>
              <a:rPr lang="de-DE" dirty="0"/>
              <a:t>n</a:t>
            </a:r>
            <a:r>
              <a:rPr lang="en-DE" dirty="0"/>
              <a:t>a</a:t>
            </a:r>
            <a:r>
              <a:rPr lang="de-DE" dirty="0"/>
              <a:t>l</a:t>
            </a:r>
            <a:r>
              <a:rPr lang="en-DE" dirty="0"/>
              <a:t> </a:t>
            </a:r>
            <a:r>
              <a:rPr lang="de-DE" dirty="0"/>
              <a:t>C</a:t>
            </a:r>
            <a:r>
              <a:rPr lang="en-DE" dirty="0"/>
              <a:t>o</a:t>
            </a:r>
            <a:r>
              <a:rPr lang="de-DE" dirty="0"/>
              <a:t>m</a:t>
            </a:r>
            <a:r>
              <a:rPr lang="en-DE" dirty="0"/>
              <a:t>p</a:t>
            </a:r>
            <a:r>
              <a:rPr lang="de-DE" dirty="0"/>
              <a:t>o</a:t>
            </a:r>
            <a:r>
              <a:rPr lang="en-DE" dirty="0"/>
              <a:t>n</a:t>
            </a:r>
            <a:r>
              <a:rPr lang="de-DE" dirty="0"/>
              <a:t>e</a:t>
            </a:r>
            <a:r>
              <a:rPr lang="en-DE" dirty="0"/>
              <a:t>n</a:t>
            </a:r>
            <a:r>
              <a:rPr lang="de-DE" dirty="0"/>
              <a:t>t</a:t>
            </a:r>
            <a:r>
              <a:rPr lang="en-DE" dirty="0"/>
              <a:t>s </a:t>
            </a:r>
            <a:r>
              <a:rPr lang="de-DE" dirty="0"/>
              <a:t>o</a:t>
            </a:r>
            <a:r>
              <a:rPr lang="en-DE" dirty="0"/>
              <a:t>f </a:t>
            </a:r>
            <a:r>
              <a:rPr lang="de-DE" dirty="0"/>
              <a:t>o</a:t>
            </a:r>
            <a:r>
              <a:rPr lang="en-DE" dirty="0"/>
              <a:t>u</a:t>
            </a:r>
            <a:r>
              <a:rPr lang="de-DE" dirty="0"/>
              <a:t>r</a:t>
            </a:r>
            <a:r>
              <a:rPr lang="en-DE" dirty="0"/>
              <a:t> </a:t>
            </a:r>
            <a:r>
              <a:rPr lang="de-DE" dirty="0"/>
              <a:t>B</a:t>
            </a:r>
            <a:r>
              <a:rPr lang="en-DE" dirty="0"/>
              <a:t>M</a:t>
            </a:r>
            <a:r>
              <a:rPr lang="de-DE" dirty="0"/>
              <a:t>C</a:t>
            </a:r>
            <a:endParaRPr lang="en-DE" dirty="0"/>
          </a:p>
          <a:p>
            <a:pPr marL="228600" indent="-228600">
              <a:buAutoNum type="arabicPeriod"/>
            </a:pPr>
            <a:r>
              <a:rPr lang="en-DE" dirty="0"/>
              <a:t>Click: Already Talked about Keys to </a:t>
            </a:r>
            <a:r>
              <a:rPr lang="en-DE" dirty="0" err="1"/>
              <a:t>Suc</a:t>
            </a:r>
            <a:r>
              <a:rPr lang="de-DE" dirty="0"/>
              <a:t>c</a:t>
            </a:r>
            <a:r>
              <a:rPr lang="en-DE" dirty="0"/>
              <a:t>e</a:t>
            </a:r>
            <a:r>
              <a:rPr lang="de-DE" dirty="0"/>
              <a:t>s</a:t>
            </a:r>
            <a:r>
              <a:rPr lang="en-DE" dirty="0"/>
              <a:t>s </a:t>
            </a:r>
            <a:r>
              <a:rPr lang="de-DE" dirty="0"/>
              <a:t>a</a:t>
            </a:r>
            <a:r>
              <a:rPr lang="en-DE" dirty="0"/>
              <a:t>n</a:t>
            </a:r>
            <a:r>
              <a:rPr lang="de-DE" dirty="0"/>
              <a:t>d</a:t>
            </a:r>
            <a:r>
              <a:rPr lang="en-DE" dirty="0"/>
              <a:t> </a:t>
            </a:r>
            <a:r>
              <a:rPr lang="de-DE" dirty="0"/>
              <a:t>C</a:t>
            </a:r>
            <a:r>
              <a:rPr lang="en-DE" dirty="0"/>
              <a:t>u</a:t>
            </a:r>
            <a:r>
              <a:rPr lang="de-DE" dirty="0"/>
              <a:t>s</a:t>
            </a:r>
            <a:r>
              <a:rPr lang="en-DE" dirty="0"/>
              <a:t>t</a:t>
            </a:r>
            <a:r>
              <a:rPr lang="de-DE" dirty="0"/>
              <a:t>o</a:t>
            </a:r>
            <a:r>
              <a:rPr lang="en-DE" dirty="0"/>
              <a:t>m</a:t>
            </a:r>
            <a:r>
              <a:rPr lang="de-DE" dirty="0"/>
              <a:t>e</a:t>
            </a:r>
            <a:r>
              <a:rPr lang="en-DE" dirty="0"/>
              <a:t>r </a:t>
            </a:r>
            <a:r>
              <a:rPr lang="de-DE" dirty="0"/>
              <a:t>S</a:t>
            </a:r>
            <a:r>
              <a:rPr lang="en-DE" dirty="0"/>
              <a:t>e</a:t>
            </a:r>
            <a:r>
              <a:rPr lang="de-DE" dirty="0"/>
              <a:t>g</a:t>
            </a:r>
            <a:r>
              <a:rPr lang="en-DE" dirty="0"/>
              <a:t>m</a:t>
            </a:r>
            <a:r>
              <a:rPr lang="de-DE" dirty="0"/>
              <a:t>e</a:t>
            </a:r>
            <a:r>
              <a:rPr lang="en-DE" dirty="0"/>
              <a:t>n</a:t>
            </a:r>
            <a:r>
              <a:rPr lang="de-DE" dirty="0"/>
              <a:t>t</a:t>
            </a:r>
            <a:endParaRPr lang="en-DE" dirty="0"/>
          </a:p>
          <a:p>
            <a:pPr marL="228600" indent="-228600">
              <a:buAutoNum type="arabicPeriod"/>
            </a:pPr>
            <a:r>
              <a:rPr lang="en-DE" dirty="0"/>
              <a:t>Bad Things First: Cost Structures</a:t>
            </a:r>
          </a:p>
          <a:p>
            <a:pPr marL="685800" lvl="1" indent="-228600">
              <a:buAutoNum type="arabicPeriod"/>
            </a:pPr>
            <a:r>
              <a:rPr lang="en-DE" dirty="0"/>
              <a:t>Standing Costs</a:t>
            </a:r>
          </a:p>
          <a:p>
            <a:pPr marL="685800" lvl="1" indent="-228600">
              <a:buAutoNum type="arabicPeriod"/>
            </a:pPr>
            <a:r>
              <a:rPr lang="en-DE" dirty="0"/>
              <a:t>Running Co</a:t>
            </a:r>
            <a:r>
              <a:rPr lang="de-DE" dirty="0"/>
              <a:t>s</a:t>
            </a:r>
            <a:r>
              <a:rPr lang="en-DE" dirty="0"/>
              <a:t>t</a:t>
            </a:r>
            <a:r>
              <a:rPr lang="de-DE" dirty="0"/>
              <a:t>s</a:t>
            </a:r>
            <a:r>
              <a:rPr lang="en-DE" dirty="0"/>
              <a:t> (</a:t>
            </a:r>
            <a:r>
              <a:rPr lang="de-DE" dirty="0"/>
              <a:t>r</a:t>
            </a:r>
            <a:r>
              <a:rPr lang="en-DE" dirty="0"/>
              <a:t>e</a:t>
            </a:r>
            <a:r>
              <a:rPr lang="de-DE" dirty="0"/>
              <a:t>m</a:t>
            </a:r>
            <a:r>
              <a:rPr lang="en-DE" dirty="0"/>
              <a:t>a</a:t>
            </a:r>
            <a:r>
              <a:rPr lang="de-DE" dirty="0"/>
              <a:t>r</a:t>
            </a:r>
            <a:r>
              <a:rPr lang="en-DE" dirty="0"/>
              <a:t>k </a:t>
            </a:r>
            <a:r>
              <a:rPr lang="de-DE" dirty="0"/>
              <a:t>t</a:t>
            </a:r>
            <a:r>
              <a:rPr lang="en-DE" dirty="0"/>
              <a:t>h</a:t>
            </a:r>
            <a:r>
              <a:rPr lang="de-DE" dirty="0"/>
              <a:t>e</a:t>
            </a:r>
            <a:r>
              <a:rPr lang="en-DE" dirty="0"/>
              <a:t> </a:t>
            </a:r>
            <a:r>
              <a:rPr lang="de-DE" dirty="0"/>
              <a:t>s</a:t>
            </a:r>
            <a:r>
              <a:rPr lang="en-DE" dirty="0"/>
              <a:t>c</a:t>
            </a:r>
            <a:r>
              <a:rPr lang="de-DE" dirty="0"/>
              <a:t>a</a:t>
            </a:r>
            <a:r>
              <a:rPr lang="en-DE" dirty="0"/>
              <a:t>l</a:t>
            </a:r>
            <a:r>
              <a:rPr lang="de-DE" dirty="0"/>
              <a:t>i</a:t>
            </a:r>
            <a:r>
              <a:rPr lang="en-DE" dirty="0"/>
              <a:t>n</a:t>
            </a:r>
            <a:r>
              <a:rPr lang="de-DE" dirty="0"/>
              <a:t>g</a:t>
            </a:r>
            <a:r>
              <a:rPr lang="en-DE" dirty="0"/>
              <a:t> </a:t>
            </a:r>
            <a:r>
              <a:rPr lang="de-DE" dirty="0"/>
              <a:t>f</a:t>
            </a:r>
            <a:r>
              <a:rPr lang="en-DE" dirty="0"/>
              <a:t>a</a:t>
            </a:r>
            <a:r>
              <a:rPr lang="de-DE" dirty="0"/>
              <a:t>c</a:t>
            </a:r>
            <a:r>
              <a:rPr lang="en-DE" dirty="0"/>
              <a:t>t</a:t>
            </a:r>
            <a:r>
              <a:rPr lang="de-DE" dirty="0"/>
              <a:t>o</a:t>
            </a:r>
            <a:r>
              <a:rPr lang="en-DE" dirty="0"/>
              <a:t>r of Hosting and Support Team)</a:t>
            </a:r>
          </a:p>
          <a:p>
            <a:pPr marL="228600" lvl="0" indent="-228600">
              <a:buAutoNum type="arabicPeriod"/>
            </a:pPr>
            <a:r>
              <a:rPr lang="en-DE" dirty="0"/>
              <a:t>Good Things </a:t>
            </a:r>
            <a:r>
              <a:rPr lang="de-DE" dirty="0"/>
              <a:t>A</a:t>
            </a:r>
            <a:r>
              <a:rPr lang="en-DE" dirty="0"/>
              <a:t>f</a:t>
            </a:r>
            <a:r>
              <a:rPr lang="de-DE" dirty="0"/>
              <a:t>t</a:t>
            </a:r>
            <a:r>
              <a:rPr lang="en-DE" dirty="0"/>
              <a:t>e</a:t>
            </a:r>
            <a:r>
              <a:rPr lang="de-DE" dirty="0"/>
              <a:t>r</a:t>
            </a:r>
            <a:r>
              <a:rPr lang="en-DE" dirty="0"/>
              <a:t>: </a:t>
            </a:r>
            <a:r>
              <a:rPr lang="de-DE" dirty="0"/>
              <a:t>R</a:t>
            </a:r>
            <a:r>
              <a:rPr lang="en-DE" dirty="0"/>
              <a:t>e</a:t>
            </a:r>
            <a:r>
              <a:rPr lang="de-DE" dirty="0"/>
              <a:t>v</a:t>
            </a:r>
            <a:r>
              <a:rPr lang="en-DE" dirty="0"/>
              <a:t>e</a:t>
            </a:r>
            <a:r>
              <a:rPr lang="de-DE" dirty="0"/>
              <a:t>n</a:t>
            </a:r>
            <a:r>
              <a:rPr lang="en-DE" dirty="0"/>
              <a:t>u</a:t>
            </a:r>
            <a:r>
              <a:rPr lang="de-DE" dirty="0"/>
              <a:t>e</a:t>
            </a:r>
            <a:r>
              <a:rPr lang="en-DE" dirty="0"/>
              <a:t> </a:t>
            </a:r>
            <a:r>
              <a:rPr lang="de-DE" dirty="0"/>
              <a:t>S</a:t>
            </a:r>
            <a:r>
              <a:rPr lang="en-DE" dirty="0"/>
              <a:t>t</a:t>
            </a:r>
            <a:r>
              <a:rPr lang="de-DE" dirty="0"/>
              <a:t>r</a:t>
            </a:r>
            <a:r>
              <a:rPr lang="en-DE" dirty="0"/>
              <a:t>e</a:t>
            </a:r>
            <a:r>
              <a:rPr lang="de-DE" dirty="0"/>
              <a:t>a</a:t>
            </a:r>
            <a:r>
              <a:rPr lang="en-DE" dirty="0"/>
              <a:t>m</a:t>
            </a:r>
            <a:r>
              <a:rPr lang="de-DE" dirty="0"/>
              <a:t>s</a:t>
            </a:r>
            <a:endParaRPr lang="en-DE" dirty="0"/>
          </a:p>
          <a:p>
            <a:pPr marL="685800" lvl="1" indent="-228600">
              <a:buAutoNum type="arabicPeriod"/>
            </a:pPr>
            <a:r>
              <a:rPr lang="en-DE" dirty="0"/>
              <a:t>Immediate</a:t>
            </a:r>
          </a:p>
          <a:p>
            <a:pPr marL="685800" lvl="1" indent="-228600">
              <a:buAutoNum type="arabicPeriod"/>
            </a:pPr>
            <a:r>
              <a:rPr lang="en-DE" dirty="0"/>
              <a:t>Future </a:t>
            </a:r>
            <a:r>
              <a:rPr lang="de-DE" dirty="0"/>
              <a:t>P</a:t>
            </a:r>
            <a:r>
              <a:rPr lang="en-DE" dirty="0"/>
              <a:t>l</a:t>
            </a:r>
            <a:r>
              <a:rPr lang="de-DE" dirty="0"/>
              <a:t>a</a:t>
            </a:r>
            <a:r>
              <a:rPr lang="en-DE" dirty="0"/>
              <a:t>n</a:t>
            </a:r>
            <a:r>
              <a:rPr lang="de-DE" dirty="0"/>
              <a:t>s</a:t>
            </a:r>
            <a:endParaRPr lang="en-DE" dirty="0"/>
          </a:p>
          <a:p>
            <a:pPr marL="1143000" lvl="2" indent="-228600">
              <a:buAutoNum type="arabicPeriod"/>
            </a:pPr>
            <a:r>
              <a:rPr lang="en-DE" dirty="0"/>
              <a:t>Explain: </a:t>
            </a:r>
            <a:r>
              <a:rPr lang="de-DE" dirty="0"/>
              <a:t>S</a:t>
            </a:r>
            <a:r>
              <a:rPr lang="en-DE" dirty="0"/>
              <a:t>e</a:t>
            </a:r>
            <a:r>
              <a:rPr lang="de-DE" dirty="0"/>
              <a:t>l</a:t>
            </a:r>
            <a:r>
              <a:rPr lang="en-DE" dirty="0"/>
              <a:t>l </a:t>
            </a:r>
            <a:r>
              <a:rPr lang="de-DE" dirty="0"/>
              <a:t>A</a:t>
            </a:r>
            <a:r>
              <a:rPr lang="en-DE" dirty="0"/>
              <a:t>p</a:t>
            </a:r>
            <a:r>
              <a:rPr lang="de-DE" dirty="0"/>
              <a:t>p</a:t>
            </a:r>
            <a:r>
              <a:rPr lang="en-DE" dirty="0"/>
              <a:t> (</a:t>
            </a:r>
            <a:r>
              <a:rPr lang="de-DE" dirty="0"/>
              <a:t>L</a:t>
            </a:r>
            <a:r>
              <a:rPr lang="en-DE" dirty="0" err="1"/>
              <a:t>i</a:t>
            </a:r>
            <a:r>
              <a:rPr lang="de-DE" dirty="0"/>
              <a:t>k</a:t>
            </a:r>
            <a:r>
              <a:rPr lang="en-DE" dirty="0"/>
              <a:t>e </a:t>
            </a:r>
            <a:r>
              <a:rPr lang="de-DE" dirty="0"/>
              <a:t>P</a:t>
            </a:r>
            <a:r>
              <a:rPr lang="en-DE" dirty="0"/>
              <a:t>a</a:t>
            </a:r>
            <a:r>
              <a:rPr lang="de-DE" dirty="0"/>
              <a:t>y</a:t>
            </a:r>
            <a:r>
              <a:rPr lang="en-DE" dirty="0"/>
              <a:t>p</a:t>
            </a:r>
            <a:r>
              <a:rPr lang="de-DE" dirty="0"/>
              <a:t>a</a:t>
            </a:r>
            <a:r>
              <a:rPr lang="en-DE" dirty="0"/>
              <a:t>l)</a:t>
            </a:r>
          </a:p>
          <a:p>
            <a:pPr marL="228600" lvl="0" indent="-228600">
              <a:buAutoNum type="arabicPeriod"/>
            </a:pPr>
            <a:endParaRPr lang="en-DE" dirty="0"/>
          </a:p>
          <a:p>
            <a:pPr marL="228600" lvl="0" indent="-228600">
              <a:buAutoNum type="arabicPeriod"/>
            </a:pPr>
            <a:r>
              <a:rPr lang="en-DE" dirty="0"/>
              <a:t>Ne</a:t>
            </a:r>
            <a:r>
              <a:rPr lang="de-DE" dirty="0"/>
              <a:t>x</a:t>
            </a:r>
            <a:r>
              <a:rPr lang="en-DE" dirty="0"/>
              <a:t>t </a:t>
            </a:r>
            <a:r>
              <a:rPr lang="de-DE" dirty="0"/>
              <a:t>S</a:t>
            </a:r>
            <a:r>
              <a:rPr lang="en-DE" dirty="0"/>
              <a:t>l</a:t>
            </a:r>
            <a:r>
              <a:rPr lang="de-DE" dirty="0"/>
              <a:t>i</a:t>
            </a:r>
            <a:r>
              <a:rPr lang="en-DE" dirty="0"/>
              <a:t>d</a:t>
            </a:r>
            <a:r>
              <a:rPr lang="de-DE" dirty="0"/>
              <a:t>e</a:t>
            </a:r>
            <a:r>
              <a:rPr lang="en-DE" dirty="0"/>
              <a:t>: </a:t>
            </a:r>
            <a:r>
              <a:rPr lang="en-DE" dirty="0" err="1"/>
              <a:t>Ou</a:t>
            </a:r>
            <a:r>
              <a:rPr lang="de-DE" dirty="0"/>
              <a:t>r</a:t>
            </a:r>
            <a:r>
              <a:rPr lang="en-DE" dirty="0"/>
              <a:t> </a:t>
            </a:r>
            <a:r>
              <a:rPr lang="de-DE" dirty="0"/>
              <a:t>B</a:t>
            </a:r>
            <a:r>
              <a:rPr lang="en-DE" dirty="0"/>
              <a:t>M</a:t>
            </a:r>
            <a:r>
              <a:rPr lang="de-DE" dirty="0"/>
              <a:t>C</a:t>
            </a:r>
            <a:r>
              <a:rPr lang="en-DE" dirty="0"/>
              <a:t> </a:t>
            </a:r>
            <a:r>
              <a:rPr lang="de-DE" dirty="0"/>
              <a:t>a</a:t>
            </a:r>
            <a:r>
              <a:rPr lang="en-DE" dirty="0"/>
              <a:t>s </a:t>
            </a:r>
            <a:r>
              <a:rPr lang="de-DE" dirty="0"/>
              <a:t>E</a:t>
            </a:r>
            <a:r>
              <a:rPr lang="en-DE" dirty="0"/>
              <a:t>n</a:t>
            </a:r>
            <a:r>
              <a:rPr lang="de-DE" dirty="0"/>
              <a:t>d</a:t>
            </a:r>
            <a:r>
              <a:rPr lang="en-DE" dirty="0"/>
              <a:t>s</a:t>
            </a:r>
            <a:r>
              <a:rPr lang="de-DE" dirty="0"/>
              <a:t>l</a:t>
            </a:r>
            <a:r>
              <a:rPr lang="en-DE" dirty="0" err="1"/>
              <a:t>i</a:t>
            </a:r>
            <a:r>
              <a:rPr lang="de-DE" dirty="0"/>
              <a:t>d</a:t>
            </a:r>
            <a:r>
              <a:rPr lang="en-DE" dirty="0"/>
              <a:t>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BFB07-E303-4155-A713-27FC9E1409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87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</a:t>
            </a:r>
            <a:r>
              <a:rPr lang="en-DE" dirty="0" err="1"/>
              <a:t>i</a:t>
            </a:r>
            <a:r>
              <a:rPr lang="de-DE" dirty="0"/>
              <a:t>m</a:t>
            </a:r>
            <a:r>
              <a:rPr lang="en-DE" dirty="0"/>
              <a:t>e </a:t>
            </a:r>
            <a:r>
              <a:rPr lang="de-DE" dirty="0"/>
              <a:t>f</a:t>
            </a:r>
            <a:r>
              <a:rPr lang="en-DE" dirty="0"/>
              <a:t>o</a:t>
            </a:r>
            <a:r>
              <a:rPr lang="de-DE" dirty="0"/>
              <a:t>r</a:t>
            </a:r>
            <a:r>
              <a:rPr lang="en-DE" dirty="0"/>
              <a:t> </a:t>
            </a:r>
            <a:r>
              <a:rPr lang="de-DE" dirty="0"/>
              <a:t>Q</a:t>
            </a:r>
            <a:r>
              <a:rPr lang="en-DE" dirty="0"/>
              <a:t>u</a:t>
            </a:r>
            <a:r>
              <a:rPr lang="de-DE" dirty="0"/>
              <a:t>e</a:t>
            </a:r>
            <a:r>
              <a:rPr lang="en-DE" dirty="0"/>
              <a:t>s</a:t>
            </a:r>
            <a:r>
              <a:rPr lang="de-DE" dirty="0"/>
              <a:t>t</a:t>
            </a:r>
            <a:r>
              <a:rPr lang="en-DE" dirty="0" err="1"/>
              <a:t>i</a:t>
            </a:r>
            <a:r>
              <a:rPr lang="de-DE" dirty="0"/>
              <a:t>o</a:t>
            </a:r>
            <a:r>
              <a:rPr lang="en-DE" dirty="0"/>
              <a:t>n</a:t>
            </a:r>
            <a:r>
              <a:rPr lang="de-DE" dirty="0"/>
              <a:t>s</a:t>
            </a:r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BFB07-E303-4155-A713-27FC9E1409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529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103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23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9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452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74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793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90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9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64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27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9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145E7E6-C9DA-4518-8298-956116D7362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F5E78A1-5DE9-4F3C-A6D1-92B2C990EDF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06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4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3.png"/><Relationship Id="rId5" Type="http://schemas.openxmlformats.org/officeDocument/2006/relationships/image" Target="../media/image9.png"/><Relationship Id="rId10" Type="http://schemas.openxmlformats.org/officeDocument/2006/relationships/image" Target="../media/image16.svg"/><Relationship Id="rId4" Type="http://schemas.openxmlformats.org/officeDocument/2006/relationships/image" Target="../media/image8.svg"/><Relationship Id="rId9" Type="http://schemas.openxmlformats.org/officeDocument/2006/relationships/image" Target="../media/image15.png"/><Relationship Id="rId14" Type="http://schemas.openxmlformats.org/officeDocument/2006/relationships/image" Target="../media/image1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72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E7B075-92B9-4CBF-A3DB-E8897B9AF1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SEBA Master - Web Application Engineering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30ABDB0-E0AF-444B-8DE2-A00C2FFCE3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Exercise 1:  Business Idea </a:t>
            </a:r>
          </a:p>
          <a:p>
            <a:r>
              <a:rPr lang="en-US" sz="2800" dirty="0"/>
              <a:t>Presented by:  Team 52</a:t>
            </a:r>
          </a:p>
        </p:txBody>
      </p:sp>
    </p:spTree>
    <p:extLst>
      <p:ext uri="{BB962C8B-B14F-4D97-AF65-F5344CB8AC3E}">
        <p14:creationId xmlns:p14="http://schemas.microsoft.com/office/powerpoint/2010/main" val="1851339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2EA847-A9AA-40D4-AD03-77506A976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en-US"/>
              <a:t>Team Introduction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1A853F-3107-4B98-86EB-D79726B99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8361" y="5379716"/>
            <a:ext cx="2037978" cy="1061143"/>
          </a:xfrm>
          <a:solidFill>
            <a:srgbClr val="4472C4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/>
              <a:t>Max </a:t>
            </a:r>
            <a:r>
              <a:rPr lang="en-US" dirty="0" err="1"/>
              <a:t>Henneberg</a:t>
            </a:r>
            <a:r>
              <a:rPr lang="en-DE" dirty="0"/>
              <a:t> </a:t>
            </a:r>
            <a:r>
              <a:rPr lang="de-DE" dirty="0"/>
              <a:t>M</a:t>
            </a:r>
            <a:r>
              <a:rPr lang="en-DE" dirty="0"/>
              <a:t>a</a:t>
            </a:r>
            <a:r>
              <a:rPr lang="de-DE" dirty="0"/>
              <a:t>s</a:t>
            </a:r>
            <a:r>
              <a:rPr lang="en-DE" dirty="0"/>
              <a:t>t</a:t>
            </a:r>
            <a:r>
              <a:rPr lang="de-DE" dirty="0"/>
              <a:t>e</a:t>
            </a:r>
            <a:r>
              <a:rPr lang="en-DE" dirty="0"/>
              <a:t>r:            </a:t>
            </a:r>
            <a:r>
              <a:rPr lang="de-DE" dirty="0"/>
              <a:t>G</a:t>
            </a:r>
            <a:r>
              <a:rPr lang="en-DE" dirty="0"/>
              <a:t>a</a:t>
            </a:r>
            <a:r>
              <a:rPr lang="de-DE" dirty="0"/>
              <a:t>m</a:t>
            </a:r>
            <a:r>
              <a:rPr lang="en-DE" dirty="0"/>
              <a:t>e</a:t>
            </a:r>
            <a:r>
              <a:rPr lang="de-DE" dirty="0"/>
              <a:t>s</a:t>
            </a:r>
            <a:r>
              <a:rPr lang="en-DE" dirty="0"/>
              <a:t> </a:t>
            </a:r>
            <a:r>
              <a:rPr lang="de-DE" dirty="0"/>
              <a:t>E</a:t>
            </a:r>
            <a:r>
              <a:rPr lang="en-DE" dirty="0"/>
              <a:t>n</a:t>
            </a:r>
            <a:r>
              <a:rPr lang="de-DE" dirty="0"/>
              <a:t>g</a:t>
            </a:r>
            <a:r>
              <a:rPr lang="en-DE" dirty="0" err="1"/>
              <a:t>i</a:t>
            </a:r>
            <a:r>
              <a:rPr lang="de-DE" dirty="0"/>
              <a:t>n</a:t>
            </a:r>
            <a:r>
              <a:rPr lang="en-DE" dirty="0"/>
              <a:t>e</a:t>
            </a:r>
            <a:r>
              <a:rPr lang="de-DE" dirty="0"/>
              <a:t>e</a:t>
            </a:r>
            <a:r>
              <a:rPr lang="en-DE" dirty="0"/>
              <a:t>r</a:t>
            </a:r>
            <a:r>
              <a:rPr lang="de-DE" dirty="0"/>
              <a:t>i</a:t>
            </a:r>
            <a:r>
              <a:rPr lang="en-DE" dirty="0"/>
              <a:t>n</a:t>
            </a:r>
            <a:r>
              <a:rPr lang="de-DE" dirty="0"/>
              <a:t>g</a:t>
            </a:r>
            <a:r>
              <a:rPr lang="en-DE" dirty="0"/>
              <a:t>          3</a:t>
            </a:r>
            <a:r>
              <a:rPr lang="de-DE" dirty="0"/>
              <a:t>t</a:t>
            </a:r>
            <a:r>
              <a:rPr lang="en-DE" dirty="0"/>
              <a:t>h Semester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D3DB7F78-BBED-47C6-B707-8775D009EF9F}"/>
              </a:ext>
            </a:extLst>
          </p:cNvPr>
          <p:cNvSpPr txBox="1">
            <a:spLocks/>
          </p:cNvSpPr>
          <p:nvPr/>
        </p:nvSpPr>
        <p:spPr>
          <a:xfrm>
            <a:off x="9510099" y="2548567"/>
            <a:ext cx="2334502" cy="26787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322D7735-DF2E-4C98-AE33-C2DE67FD6673}"/>
              </a:ext>
            </a:extLst>
          </p:cNvPr>
          <p:cNvSpPr txBox="1">
            <a:spLocks/>
          </p:cNvSpPr>
          <p:nvPr/>
        </p:nvSpPr>
        <p:spPr>
          <a:xfrm>
            <a:off x="3602375" y="5379716"/>
            <a:ext cx="2037978" cy="1061143"/>
          </a:xfrm>
          <a:prstGeom prst="rect">
            <a:avLst/>
          </a:prstGeom>
          <a:solidFill>
            <a:srgbClr val="4472C4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indent="0" algn="ctr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</a:lvl1pPr>
            <a:lvl2pPr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6858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3pPr>
            <a:lvl4pPr marL="9144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11430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  <a:lvl6pPr marL="131286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6pPr>
            <a:lvl7pPr marL="148431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7pPr>
            <a:lvl8pPr marL="165735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8pPr>
            <a:lvl9pPr marL="1882775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9pPr>
          </a:lstStyle>
          <a:p>
            <a:r>
              <a:rPr lang="en-US" dirty="0"/>
              <a:t>Rana Muhammad</a:t>
            </a:r>
            <a:r>
              <a:rPr lang="en-DE" dirty="0"/>
              <a:t> Master Informatics 2nd Semester</a:t>
            </a: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7CBEEA15-E6A0-4031-B87C-1AF0A39E257E}"/>
              </a:ext>
            </a:extLst>
          </p:cNvPr>
          <p:cNvSpPr txBox="1">
            <a:spLocks/>
          </p:cNvSpPr>
          <p:nvPr/>
        </p:nvSpPr>
        <p:spPr>
          <a:xfrm>
            <a:off x="6630368" y="5379716"/>
            <a:ext cx="2037978" cy="1061143"/>
          </a:xfrm>
          <a:prstGeom prst="rect">
            <a:avLst/>
          </a:prstGeom>
          <a:solidFill>
            <a:srgbClr val="4472C4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</a:lvl1pPr>
            <a:lvl2pPr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6858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3pPr>
            <a:lvl4pPr marL="9144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11430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  <a:lvl6pPr marL="131286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6pPr>
            <a:lvl7pPr marL="148431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7pPr>
            <a:lvl8pPr marL="165735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8pPr>
            <a:lvl9pPr marL="1882775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9pPr>
          </a:lstStyle>
          <a:p>
            <a:r>
              <a:rPr lang="en-US" dirty="0" err="1"/>
              <a:t>Yalcin</a:t>
            </a:r>
            <a:r>
              <a:rPr lang="en-US" dirty="0"/>
              <a:t> Yasar</a:t>
            </a:r>
            <a:r>
              <a:rPr lang="en-DE" dirty="0"/>
              <a:t>   Master Informatics          2</a:t>
            </a:r>
            <a:r>
              <a:rPr lang="de-DE" dirty="0"/>
              <a:t>n</a:t>
            </a:r>
            <a:r>
              <a:rPr lang="en-DE" dirty="0"/>
              <a:t>d Semester </a:t>
            </a:r>
          </a:p>
        </p:txBody>
      </p:sp>
      <p:sp>
        <p:nvSpPr>
          <p:cNvPr id="19" name="Espace réservé du contenu 2">
            <a:extLst>
              <a:ext uri="{FF2B5EF4-FFF2-40B4-BE49-F238E27FC236}">
                <a16:creationId xmlns:a16="http://schemas.microsoft.com/office/drawing/2014/main" id="{CA3183F8-2AF0-45DD-8152-C86838E4D3FB}"/>
              </a:ext>
            </a:extLst>
          </p:cNvPr>
          <p:cNvSpPr txBox="1">
            <a:spLocks/>
          </p:cNvSpPr>
          <p:nvPr/>
        </p:nvSpPr>
        <p:spPr>
          <a:xfrm>
            <a:off x="574382" y="5379716"/>
            <a:ext cx="2037978" cy="1061143"/>
          </a:xfrm>
          <a:prstGeom prst="rect">
            <a:avLst/>
          </a:prstGeom>
          <a:solidFill>
            <a:srgbClr val="4472C4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indent="0" algn="ctr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</a:lvl1pPr>
            <a:lvl2pPr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6858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3pPr>
            <a:lvl4pPr marL="9144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11430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  <a:lvl6pPr marL="131286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6pPr>
            <a:lvl7pPr marL="148431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7pPr>
            <a:lvl8pPr marL="165735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8pPr>
            <a:lvl9pPr marL="1882775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9pPr>
          </a:lstStyle>
          <a:p>
            <a:r>
              <a:rPr lang="en-US" dirty="0"/>
              <a:t>Chatti Nada</a:t>
            </a:r>
            <a:br>
              <a:rPr lang="en-US" dirty="0"/>
            </a:br>
            <a:r>
              <a:rPr lang="en-US" dirty="0"/>
              <a:t>Master Informatics</a:t>
            </a:r>
            <a:br>
              <a:rPr lang="en-US" dirty="0"/>
            </a:br>
            <a:r>
              <a:rPr lang="en-DE" dirty="0"/>
              <a:t>2nd </a:t>
            </a:r>
            <a:r>
              <a:rPr lang="en-US" dirty="0"/>
              <a:t>Semester</a:t>
            </a:r>
          </a:p>
        </p:txBody>
      </p:sp>
      <p:pic>
        <p:nvPicPr>
          <p:cNvPr id="5" name="Grafik 4" descr="Ein Bild, das Person, Gebäude, Mann, Ziegelstein enthält.&#10;&#10;Automatisch generierte Beschreibung">
            <a:extLst>
              <a:ext uri="{FF2B5EF4-FFF2-40B4-BE49-F238E27FC236}">
                <a16:creationId xmlns:a16="http://schemas.microsoft.com/office/drawing/2014/main" id="{2C2ED9C9-487C-4BEF-9F79-31E3A5738A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4" r="4351" b="-94"/>
          <a:stretch/>
        </p:blipFill>
        <p:spPr>
          <a:xfrm>
            <a:off x="3454113" y="2548567"/>
            <a:ext cx="2334502" cy="26787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Grafik 8" descr="Ein Bild, das Person, drinnen, Kleidung, jung enthält.&#10;&#10;Automatisch generierte Beschreibung">
            <a:extLst>
              <a:ext uri="{FF2B5EF4-FFF2-40B4-BE49-F238E27FC236}">
                <a16:creationId xmlns:a16="http://schemas.microsoft.com/office/drawing/2014/main" id="{0FC4D500-4356-48D6-9E70-4EE384E47E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0" r="4269"/>
          <a:stretch/>
        </p:blipFill>
        <p:spPr>
          <a:xfrm>
            <a:off x="426120" y="2548567"/>
            <a:ext cx="2334502" cy="26787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Grafik 10" descr="Ein Bild, das draußen, Mann, Person, Kleidung enthält.&#10;&#10;Automatisch generierte Beschreibung">
            <a:extLst>
              <a:ext uri="{FF2B5EF4-FFF2-40B4-BE49-F238E27FC236}">
                <a16:creationId xmlns:a16="http://schemas.microsoft.com/office/drawing/2014/main" id="{9B540E15-0CF9-418D-B1CB-7DF76E27A35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08"/>
          <a:stretch/>
        </p:blipFill>
        <p:spPr>
          <a:xfrm>
            <a:off x="6482106" y="2548567"/>
            <a:ext cx="2334502" cy="2678752"/>
          </a:xfrm>
          <a:prstGeom prst="rect">
            <a:avLst/>
          </a:prstGeom>
        </p:spPr>
      </p:pic>
      <p:pic>
        <p:nvPicPr>
          <p:cNvPr id="13" name="Grafik 12" descr="Ein Bild, das Person, draußen, haltend, Junge enthält.&#10;&#10;Automatisch generierte Beschreibung">
            <a:extLst>
              <a:ext uri="{FF2B5EF4-FFF2-40B4-BE49-F238E27FC236}">
                <a16:creationId xmlns:a16="http://schemas.microsoft.com/office/drawing/2014/main" id="{0AEFA0C2-DFE1-45A2-9A9B-C16E5D1C20D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  <a14:imgEffect>
                      <a14:colorTemperature colorTemp="5800"/>
                    </a14:imgEffect>
                    <a14:imgEffect>
                      <a14:saturation sat="105000"/>
                    </a14:imgEffect>
                    <a14:imgEffect>
                      <a14:brightnessContrast bright="-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55" r="43114"/>
          <a:stretch/>
        </p:blipFill>
        <p:spPr>
          <a:xfrm>
            <a:off x="9513126" y="2548567"/>
            <a:ext cx="2331476" cy="267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821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F37224-6115-48F0-AD75-316597B47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Idea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F397B7-EFB8-468C-A3AF-B33FDD55C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803" y="2633425"/>
            <a:ext cx="7430486" cy="3769954"/>
          </a:xfrm>
        </p:spPr>
        <p:txBody>
          <a:bodyPr>
            <a:normAutofit/>
          </a:bodyPr>
          <a:lstStyle/>
          <a:p>
            <a:r>
              <a:rPr lang="en-US" sz="2000" dirty="0"/>
              <a:t>Price of a group ticket per person is way cheaper then a ticket for one single person</a:t>
            </a:r>
          </a:p>
          <a:p>
            <a:endParaRPr lang="en-US" sz="2000" dirty="0"/>
          </a:p>
          <a:p>
            <a:r>
              <a:rPr lang="en-US" sz="2000" dirty="0"/>
              <a:t>Our idea: </a:t>
            </a:r>
            <a:br>
              <a:rPr lang="en-US" sz="2000" dirty="0"/>
            </a:br>
            <a:r>
              <a:rPr lang="en-US" sz="2000" dirty="0"/>
              <a:t> Web application where one can publish a group ticket and share the price with people that are interested in the same activity.</a:t>
            </a:r>
          </a:p>
          <a:p>
            <a:pPr lvl="1"/>
            <a:r>
              <a:rPr lang="en-US" sz="1800" dirty="0" err="1"/>
              <a:t>e.g</a:t>
            </a:r>
            <a:r>
              <a:rPr lang="en-US" sz="1800" dirty="0"/>
              <a:t> : public transport, festivals, events…</a:t>
            </a:r>
          </a:p>
          <a:p>
            <a:pPr lvl="1"/>
            <a:endParaRPr lang="en-US" sz="1800" dirty="0"/>
          </a:p>
        </p:txBody>
      </p:sp>
      <p:graphicFrame>
        <p:nvGraphicFramePr>
          <p:cNvPr id="4" name="Tableau 10">
            <a:extLst>
              <a:ext uri="{FF2B5EF4-FFF2-40B4-BE49-F238E27FC236}">
                <a16:creationId xmlns:a16="http://schemas.microsoft.com/office/drawing/2014/main" id="{F278B377-1B36-4881-9EC0-1EB915A42C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950370"/>
              </p:ext>
            </p:extLst>
          </p:nvPr>
        </p:nvGraphicFramePr>
        <p:xfrm>
          <a:off x="7695725" y="2732227"/>
          <a:ext cx="3742904" cy="3083090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2597523">
                  <a:extLst>
                    <a:ext uri="{9D8B030D-6E8A-4147-A177-3AD203B41FA5}">
                      <a16:colId xmlns:a16="http://schemas.microsoft.com/office/drawing/2014/main" val="3348073573"/>
                    </a:ext>
                  </a:extLst>
                </a:gridCol>
                <a:gridCol w="1145381">
                  <a:extLst>
                    <a:ext uri="{9D8B030D-6E8A-4147-A177-3AD203B41FA5}">
                      <a16:colId xmlns:a16="http://schemas.microsoft.com/office/drawing/2014/main" val="2064348721"/>
                    </a:ext>
                  </a:extLst>
                </a:gridCol>
              </a:tblGrid>
              <a:tr h="6166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26 €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6919268"/>
                  </a:ext>
                </a:extLst>
              </a:tr>
              <a:tr h="6166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4472C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17 €</a:t>
                      </a:r>
                    </a:p>
                  </a:txBody>
                  <a:tcPr>
                    <a:solidFill>
                      <a:srgbClr val="4472C4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289877"/>
                  </a:ext>
                </a:extLst>
              </a:tr>
              <a:tr h="61661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14 €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6127352"/>
                  </a:ext>
                </a:extLst>
              </a:tr>
              <a:tr h="6166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4472C4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12,5 €</a:t>
                      </a:r>
                    </a:p>
                  </a:txBody>
                  <a:tcPr>
                    <a:solidFill>
                      <a:srgbClr val="4472C4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447871"/>
                  </a:ext>
                </a:extLst>
              </a:tr>
              <a:tr h="61661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11,6 €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388006"/>
                  </a:ext>
                </a:extLst>
              </a:tr>
            </a:tbl>
          </a:graphicData>
        </a:graphic>
      </p:graphicFrame>
      <p:grpSp>
        <p:nvGrpSpPr>
          <p:cNvPr id="5" name="Groupe 4">
            <a:extLst>
              <a:ext uri="{FF2B5EF4-FFF2-40B4-BE49-F238E27FC236}">
                <a16:creationId xmlns:a16="http://schemas.microsoft.com/office/drawing/2014/main" id="{B7A80FF7-C5FC-4047-8FAA-243120EE5609}"/>
              </a:ext>
            </a:extLst>
          </p:cNvPr>
          <p:cNvGrpSpPr/>
          <p:nvPr/>
        </p:nvGrpSpPr>
        <p:grpSpPr>
          <a:xfrm>
            <a:off x="7764737" y="2714974"/>
            <a:ext cx="2353368" cy="3078634"/>
            <a:chOff x="1889673" y="2744158"/>
            <a:chExt cx="2593789" cy="3516160"/>
          </a:xfrm>
        </p:grpSpPr>
        <p:pic>
          <p:nvPicPr>
            <p:cNvPr id="6" name="Graphique 5" descr="Homme">
              <a:extLst>
                <a:ext uri="{FF2B5EF4-FFF2-40B4-BE49-F238E27FC236}">
                  <a16:creationId xmlns:a16="http://schemas.microsoft.com/office/drawing/2014/main" id="{A5869318-059C-4739-B610-B9026EA78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811741" y="2744158"/>
              <a:ext cx="667589" cy="667589"/>
            </a:xfrm>
            <a:prstGeom prst="rect">
              <a:avLst/>
            </a:prstGeom>
          </p:spPr>
        </p:pic>
        <p:pic>
          <p:nvPicPr>
            <p:cNvPr id="7" name="Graphique 6" descr="Homme">
              <a:extLst>
                <a:ext uri="{FF2B5EF4-FFF2-40B4-BE49-F238E27FC236}">
                  <a16:creationId xmlns:a16="http://schemas.microsoft.com/office/drawing/2014/main" id="{616826DA-66EB-46C0-9458-BE0220DC1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111029" y="3480682"/>
              <a:ext cx="667589" cy="667589"/>
            </a:xfrm>
            <a:prstGeom prst="rect">
              <a:avLst/>
            </a:prstGeom>
          </p:spPr>
        </p:pic>
        <p:pic>
          <p:nvPicPr>
            <p:cNvPr id="8" name="Graphique 7" descr="Homme">
              <a:extLst>
                <a:ext uri="{FF2B5EF4-FFF2-40B4-BE49-F238E27FC236}">
                  <a16:creationId xmlns:a16="http://schemas.microsoft.com/office/drawing/2014/main" id="{E3997494-9FA7-4729-9F0C-70AB70C2C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14309" y="3483545"/>
              <a:ext cx="667589" cy="667589"/>
            </a:xfrm>
            <a:prstGeom prst="rect">
              <a:avLst/>
            </a:prstGeom>
          </p:spPr>
        </p:pic>
        <p:pic>
          <p:nvPicPr>
            <p:cNvPr id="9" name="Graphique 8" descr="Homme">
              <a:extLst>
                <a:ext uri="{FF2B5EF4-FFF2-40B4-BE49-F238E27FC236}">
                  <a16:creationId xmlns:a16="http://schemas.microsoft.com/office/drawing/2014/main" id="{0A3EF027-F45D-4CC5-88FA-A87F8F881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811741" y="2761411"/>
              <a:ext cx="667589" cy="667589"/>
            </a:xfrm>
            <a:prstGeom prst="rect">
              <a:avLst/>
            </a:prstGeom>
          </p:spPr>
        </p:pic>
        <p:pic>
          <p:nvPicPr>
            <p:cNvPr id="10" name="Graphique 9" descr="Homme">
              <a:extLst>
                <a:ext uri="{FF2B5EF4-FFF2-40B4-BE49-F238E27FC236}">
                  <a16:creationId xmlns:a16="http://schemas.microsoft.com/office/drawing/2014/main" id="{FEF75E6A-237D-4A60-9C1A-E42FA2023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54512" y="4170805"/>
              <a:ext cx="667589" cy="667589"/>
            </a:xfrm>
            <a:prstGeom prst="rect">
              <a:avLst/>
            </a:prstGeom>
          </p:spPr>
        </p:pic>
        <p:pic>
          <p:nvPicPr>
            <p:cNvPr id="11" name="Graphique 10" descr="Homme">
              <a:extLst>
                <a:ext uri="{FF2B5EF4-FFF2-40B4-BE49-F238E27FC236}">
                  <a16:creationId xmlns:a16="http://schemas.microsoft.com/office/drawing/2014/main" id="{DC9EB9DF-1C05-45C7-8BB5-2EB5298D4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851766" y="4172783"/>
              <a:ext cx="667589" cy="667589"/>
            </a:xfrm>
            <a:prstGeom prst="rect">
              <a:avLst/>
            </a:prstGeom>
          </p:spPr>
        </p:pic>
        <p:pic>
          <p:nvPicPr>
            <p:cNvPr id="12" name="Graphique 11" descr="Homme">
              <a:extLst>
                <a:ext uri="{FF2B5EF4-FFF2-40B4-BE49-F238E27FC236}">
                  <a16:creationId xmlns:a16="http://schemas.microsoft.com/office/drawing/2014/main" id="{6D045290-1FC6-430F-9CCC-73C00235E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71794" y="4188426"/>
              <a:ext cx="667589" cy="667589"/>
            </a:xfrm>
            <a:prstGeom prst="rect">
              <a:avLst/>
            </a:prstGeom>
          </p:spPr>
        </p:pic>
        <p:pic>
          <p:nvPicPr>
            <p:cNvPr id="13" name="Graphique 12" descr="Homme">
              <a:extLst>
                <a:ext uri="{FF2B5EF4-FFF2-40B4-BE49-F238E27FC236}">
                  <a16:creationId xmlns:a16="http://schemas.microsoft.com/office/drawing/2014/main" id="{E3053E05-688A-4C81-919C-98B0E309E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889673" y="5592360"/>
              <a:ext cx="667589" cy="667589"/>
            </a:xfrm>
            <a:prstGeom prst="rect">
              <a:avLst/>
            </a:prstGeom>
          </p:spPr>
        </p:pic>
        <p:pic>
          <p:nvPicPr>
            <p:cNvPr id="14" name="Graphique 13" descr="Homme">
              <a:extLst>
                <a:ext uri="{FF2B5EF4-FFF2-40B4-BE49-F238E27FC236}">
                  <a16:creationId xmlns:a16="http://schemas.microsoft.com/office/drawing/2014/main" id="{7C6D211F-C500-4C06-A6F3-6CA8513C3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600100" y="4907912"/>
              <a:ext cx="667589" cy="667589"/>
            </a:xfrm>
            <a:prstGeom prst="rect">
              <a:avLst/>
            </a:prstGeom>
          </p:spPr>
        </p:pic>
        <p:pic>
          <p:nvPicPr>
            <p:cNvPr id="15" name="Graphique 14" descr="Homme">
              <a:extLst>
                <a:ext uri="{FF2B5EF4-FFF2-40B4-BE49-F238E27FC236}">
                  <a16:creationId xmlns:a16="http://schemas.microsoft.com/office/drawing/2014/main" id="{D9C6779A-FF99-4847-B76E-6A60D7FD0E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096422" y="4907912"/>
              <a:ext cx="667589" cy="667589"/>
            </a:xfrm>
            <a:prstGeom prst="rect">
              <a:avLst/>
            </a:prstGeom>
          </p:spPr>
        </p:pic>
        <p:pic>
          <p:nvPicPr>
            <p:cNvPr id="16" name="Graphique 15" descr="Homme">
              <a:extLst>
                <a:ext uri="{FF2B5EF4-FFF2-40B4-BE49-F238E27FC236}">
                  <a16:creationId xmlns:a16="http://schemas.microsoft.com/office/drawing/2014/main" id="{40E6762C-25D3-4472-ACBA-15C5B5D1F9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089758" y="4890393"/>
              <a:ext cx="667589" cy="667589"/>
            </a:xfrm>
            <a:prstGeom prst="rect">
              <a:avLst/>
            </a:prstGeom>
          </p:spPr>
        </p:pic>
        <p:pic>
          <p:nvPicPr>
            <p:cNvPr id="17" name="Graphique 16" descr="Homme">
              <a:extLst>
                <a:ext uri="{FF2B5EF4-FFF2-40B4-BE49-F238E27FC236}">
                  <a16:creationId xmlns:a16="http://schemas.microsoft.com/office/drawing/2014/main" id="{24CB9F7B-6B41-4EC1-97A6-8810135280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619643" y="4884789"/>
              <a:ext cx="667589" cy="667589"/>
            </a:xfrm>
            <a:prstGeom prst="rect">
              <a:avLst/>
            </a:prstGeom>
          </p:spPr>
        </p:pic>
        <p:pic>
          <p:nvPicPr>
            <p:cNvPr id="18" name="Graphique 17" descr="Homme">
              <a:extLst>
                <a:ext uri="{FF2B5EF4-FFF2-40B4-BE49-F238E27FC236}">
                  <a16:creationId xmlns:a16="http://schemas.microsoft.com/office/drawing/2014/main" id="{FFF8E682-A991-458A-83BE-74499F990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15873" y="5589193"/>
              <a:ext cx="667589" cy="667589"/>
            </a:xfrm>
            <a:prstGeom prst="rect">
              <a:avLst/>
            </a:prstGeom>
          </p:spPr>
        </p:pic>
        <p:pic>
          <p:nvPicPr>
            <p:cNvPr id="19" name="Graphique 18" descr="Homme">
              <a:extLst>
                <a:ext uri="{FF2B5EF4-FFF2-40B4-BE49-F238E27FC236}">
                  <a16:creationId xmlns:a16="http://schemas.microsoft.com/office/drawing/2014/main" id="{C527AA1F-12C6-4BFC-AC37-F396E5F6C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65056" y="5580766"/>
              <a:ext cx="667589" cy="667589"/>
            </a:xfrm>
            <a:prstGeom prst="rect">
              <a:avLst/>
            </a:prstGeom>
          </p:spPr>
        </p:pic>
        <p:pic>
          <p:nvPicPr>
            <p:cNvPr id="20" name="Graphique 19" descr="Homme">
              <a:extLst>
                <a:ext uri="{FF2B5EF4-FFF2-40B4-BE49-F238E27FC236}">
                  <a16:creationId xmlns:a16="http://schemas.microsoft.com/office/drawing/2014/main" id="{1572B925-F71B-4A16-811A-928317254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869011" y="5592729"/>
              <a:ext cx="667589" cy="667589"/>
            </a:xfrm>
            <a:prstGeom prst="rect">
              <a:avLst/>
            </a:prstGeom>
          </p:spPr>
        </p:pic>
        <p:pic>
          <p:nvPicPr>
            <p:cNvPr id="21" name="Graphique 20" descr="Homme">
              <a:extLst>
                <a:ext uri="{FF2B5EF4-FFF2-40B4-BE49-F238E27FC236}">
                  <a16:creationId xmlns:a16="http://schemas.microsoft.com/office/drawing/2014/main" id="{EA347DE9-1BB1-4713-BBB3-822C77853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376150" y="5592729"/>
              <a:ext cx="667589" cy="667589"/>
            </a:xfrm>
            <a:prstGeom prst="rect">
              <a:avLst/>
            </a:prstGeom>
          </p:spPr>
        </p:pic>
      </p:grpSp>
      <p:sp>
        <p:nvSpPr>
          <p:cNvPr id="22" name="ZoneTexte 21">
            <a:extLst>
              <a:ext uri="{FF2B5EF4-FFF2-40B4-BE49-F238E27FC236}">
                <a16:creationId xmlns:a16="http://schemas.microsoft.com/office/drawing/2014/main" id="{9B6E1D15-5CC6-453D-9BC6-B038337F3449}"/>
              </a:ext>
            </a:extLst>
          </p:cNvPr>
          <p:cNvSpPr txBox="1"/>
          <p:nvPr/>
        </p:nvSpPr>
        <p:spPr>
          <a:xfrm>
            <a:off x="8253503" y="5930529"/>
            <a:ext cx="2892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Bavaria Ticket price / person</a:t>
            </a:r>
          </a:p>
        </p:txBody>
      </p:sp>
    </p:spTree>
    <p:extLst>
      <p:ext uri="{BB962C8B-B14F-4D97-AF65-F5344CB8AC3E}">
        <p14:creationId xmlns:p14="http://schemas.microsoft.com/office/powerpoint/2010/main" val="4147511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hteck 39">
            <a:extLst>
              <a:ext uri="{FF2B5EF4-FFF2-40B4-BE49-F238E27FC236}">
                <a16:creationId xmlns:a16="http://schemas.microsoft.com/office/drawing/2014/main" id="{130B7451-0B45-46FC-A1D0-6AA95BDA9DAF}"/>
              </a:ext>
            </a:extLst>
          </p:cNvPr>
          <p:cNvSpPr/>
          <p:nvPr/>
        </p:nvSpPr>
        <p:spPr>
          <a:xfrm>
            <a:off x="1095080" y="583520"/>
            <a:ext cx="3212638" cy="55816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/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Value Propositions</a:t>
            </a:r>
          </a:p>
          <a:p>
            <a:pPr marL="180000"/>
            <a:endParaRPr lang="en-DE" dirty="0">
              <a:solidFill>
                <a:schemeClr val="accent1"/>
              </a:solidFill>
            </a:endParaRPr>
          </a:p>
          <a:p>
            <a:pPr marL="180000"/>
            <a:r>
              <a:rPr lang="en-DE" sz="1200" b="1" dirty="0">
                <a:solidFill>
                  <a:schemeClr val="tx1"/>
                </a:solidFill>
              </a:rPr>
              <a:t>For All Customers (except Retail)</a:t>
            </a:r>
          </a:p>
          <a:p>
            <a:pPr marL="360000" lvl="1" indent="-1800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tx1"/>
                </a:solidFill>
              </a:rPr>
              <a:t>S</a:t>
            </a:r>
            <a:r>
              <a:rPr lang="en-GB" sz="1200" dirty="0" err="1">
                <a:solidFill>
                  <a:schemeClr val="tx1"/>
                </a:solidFill>
              </a:rPr>
              <a:t>ave</a:t>
            </a:r>
            <a:r>
              <a:rPr lang="en-DE" sz="1200" dirty="0">
                <a:solidFill>
                  <a:schemeClr val="tx1"/>
                </a:solidFill>
              </a:rPr>
              <a:t> Money</a:t>
            </a:r>
          </a:p>
          <a:p>
            <a:pPr marL="360000" lvl="1" indent="-180000"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Safe Payment/ Usage </a:t>
            </a:r>
            <a:r>
              <a:rPr lang="de-DE" sz="1200" dirty="0">
                <a:solidFill>
                  <a:schemeClr val="tx1"/>
                </a:solidFill>
              </a:rPr>
              <a:t>Environment</a:t>
            </a:r>
            <a:endParaRPr lang="en-DE" sz="1200" dirty="0">
              <a:solidFill>
                <a:schemeClr val="tx1"/>
              </a:solidFill>
            </a:endParaRPr>
          </a:p>
          <a:p>
            <a:pPr marL="360000" lvl="1" indent="-18000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tx1"/>
                </a:solidFill>
              </a:rPr>
              <a:t>S</a:t>
            </a:r>
            <a:r>
              <a:rPr lang="en-DE" sz="1200" dirty="0">
                <a:solidFill>
                  <a:schemeClr val="tx1"/>
                </a:solidFill>
              </a:rPr>
              <a:t>o</a:t>
            </a:r>
            <a:r>
              <a:rPr lang="de-DE" sz="1200" dirty="0">
                <a:solidFill>
                  <a:schemeClr val="tx1"/>
                </a:solidFill>
              </a:rPr>
              <a:t>z</a:t>
            </a:r>
            <a:r>
              <a:rPr lang="en-DE" sz="1200" dirty="0" err="1">
                <a:solidFill>
                  <a:schemeClr val="tx1"/>
                </a:solidFill>
              </a:rPr>
              <a:t>i</a:t>
            </a:r>
            <a:r>
              <a:rPr lang="de-DE" sz="1200" dirty="0">
                <a:solidFill>
                  <a:schemeClr val="tx1"/>
                </a:solidFill>
              </a:rPr>
              <a:t>a</a:t>
            </a:r>
            <a:r>
              <a:rPr lang="en-DE" sz="1200" dirty="0">
                <a:solidFill>
                  <a:schemeClr val="tx1"/>
                </a:solidFill>
              </a:rPr>
              <a:t>l</a:t>
            </a:r>
            <a:r>
              <a:rPr lang="de-DE" sz="1200" dirty="0">
                <a:solidFill>
                  <a:schemeClr val="tx1"/>
                </a:solidFill>
              </a:rPr>
              <a:t>i</a:t>
            </a:r>
            <a:r>
              <a:rPr lang="en-DE" sz="1200" dirty="0">
                <a:solidFill>
                  <a:schemeClr val="tx1"/>
                </a:solidFill>
              </a:rPr>
              <a:t>s</a:t>
            </a:r>
            <a:r>
              <a:rPr lang="de-DE" sz="1200" dirty="0">
                <a:solidFill>
                  <a:schemeClr val="tx1"/>
                </a:solidFill>
              </a:rPr>
              <a:t>i</a:t>
            </a:r>
            <a:r>
              <a:rPr lang="en-DE" sz="1200" dirty="0">
                <a:solidFill>
                  <a:schemeClr val="tx1"/>
                </a:solidFill>
              </a:rPr>
              <a:t>n</a:t>
            </a:r>
            <a:r>
              <a:rPr lang="de-DE" sz="1200" dirty="0">
                <a:solidFill>
                  <a:schemeClr val="tx1"/>
                </a:solidFill>
              </a:rPr>
              <a:t>g</a:t>
            </a:r>
            <a:endParaRPr lang="en-DE" sz="1200" dirty="0">
              <a:solidFill>
                <a:schemeClr val="tx1"/>
              </a:solidFill>
            </a:endParaRPr>
          </a:p>
          <a:p>
            <a:pPr marL="180000" indent="-285750">
              <a:buFont typeface="Arial" panose="020B0604020202020204" pitchFamily="34" charset="0"/>
              <a:buChar char="•"/>
            </a:pPr>
            <a:endParaRPr lang="en-DE" sz="1200" dirty="0">
              <a:solidFill>
                <a:schemeClr val="tx1"/>
              </a:solidFill>
            </a:endParaRPr>
          </a:p>
          <a:p>
            <a:pPr marL="180000"/>
            <a:r>
              <a:rPr lang="en-DE" sz="1200" b="1" dirty="0">
                <a:solidFill>
                  <a:schemeClr val="tx1"/>
                </a:solidFill>
              </a:rPr>
              <a:t>Public Transport Users</a:t>
            </a:r>
          </a:p>
          <a:p>
            <a:pPr marL="360000" lvl="1" indent="-1800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-</a:t>
            </a:r>
          </a:p>
          <a:p>
            <a:pPr marL="360000" lvl="1" indent="-1800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DE" sz="1200" dirty="0">
              <a:solidFill>
                <a:schemeClr val="tx1"/>
              </a:solidFill>
            </a:endParaRPr>
          </a:p>
          <a:p>
            <a:pPr marL="180000"/>
            <a:r>
              <a:rPr lang="en-DE" sz="1200" b="1" dirty="0">
                <a:solidFill>
                  <a:schemeClr val="tx1"/>
                </a:solidFill>
              </a:rPr>
              <a:t>Travelers/Spare Time Activity Goers</a:t>
            </a:r>
          </a:p>
          <a:p>
            <a:pPr marL="360000" lvl="1" indent="-1800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Suggestion for Events</a:t>
            </a:r>
          </a:p>
          <a:p>
            <a:pPr marL="360000" lvl="1" indent="-1800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DE" sz="1200" dirty="0">
              <a:solidFill>
                <a:schemeClr val="tx1"/>
              </a:solidFill>
            </a:endParaRPr>
          </a:p>
          <a:p>
            <a:pPr marL="180000"/>
            <a:r>
              <a:rPr lang="en-DE" sz="1200" b="1" dirty="0">
                <a:solidFill>
                  <a:schemeClr val="tx1"/>
                </a:solidFill>
              </a:rPr>
              <a:t>Ticket Retailers</a:t>
            </a:r>
          </a:p>
          <a:p>
            <a:pPr marL="360000" lvl="1" indent="-1800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New User Segments</a:t>
            </a:r>
          </a:p>
          <a:p>
            <a:pPr marL="360000" lvl="1" indent="-180000"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Safe Payment </a:t>
            </a:r>
            <a:r>
              <a:rPr lang="de-DE" sz="1200" dirty="0">
                <a:solidFill>
                  <a:schemeClr val="tx1"/>
                </a:solidFill>
              </a:rPr>
              <a:t>Environment</a:t>
            </a:r>
            <a:endParaRPr lang="en-DE" sz="1200" dirty="0">
              <a:solidFill>
                <a:schemeClr val="tx1"/>
              </a:solidFill>
            </a:endParaRPr>
          </a:p>
        </p:txBody>
      </p:sp>
      <p:sp>
        <p:nvSpPr>
          <p:cNvPr id="41" name="Pfeil: nach links und rechts 10">
            <a:extLst>
              <a:ext uri="{FF2B5EF4-FFF2-40B4-BE49-F238E27FC236}">
                <a16:creationId xmlns:a16="http://schemas.microsoft.com/office/drawing/2014/main" id="{41DA1B52-21E4-4DED-BE96-5EA74F3E1279}"/>
              </a:ext>
            </a:extLst>
          </p:cNvPr>
          <p:cNvSpPr/>
          <p:nvPr/>
        </p:nvSpPr>
        <p:spPr>
          <a:xfrm>
            <a:off x="4318342" y="740649"/>
            <a:ext cx="3507979" cy="1691829"/>
          </a:xfrm>
          <a:custGeom>
            <a:avLst/>
            <a:gdLst>
              <a:gd name="connsiteX0" fmla="*/ 0 w 2329343"/>
              <a:gd name="connsiteY0" fmla="*/ 746841 h 1493681"/>
              <a:gd name="connsiteX1" fmla="*/ 543819 w 2329343"/>
              <a:gd name="connsiteY1" fmla="*/ 0 h 1493681"/>
              <a:gd name="connsiteX2" fmla="*/ 543819 w 2329343"/>
              <a:gd name="connsiteY2" fmla="*/ 373420 h 1493681"/>
              <a:gd name="connsiteX3" fmla="*/ 1785524 w 2329343"/>
              <a:gd name="connsiteY3" fmla="*/ 373420 h 1493681"/>
              <a:gd name="connsiteX4" fmla="*/ 1785524 w 2329343"/>
              <a:gd name="connsiteY4" fmla="*/ 0 h 1493681"/>
              <a:gd name="connsiteX5" fmla="*/ 2329343 w 2329343"/>
              <a:gd name="connsiteY5" fmla="*/ 746841 h 1493681"/>
              <a:gd name="connsiteX6" fmla="*/ 1785524 w 2329343"/>
              <a:gd name="connsiteY6" fmla="*/ 1493681 h 1493681"/>
              <a:gd name="connsiteX7" fmla="*/ 1785524 w 2329343"/>
              <a:gd name="connsiteY7" fmla="*/ 1120261 h 1493681"/>
              <a:gd name="connsiteX8" fmla="*/ 543819 w 2329343"/>
              <a:gd name="connsiteY8" fmla="*/ 1120261 h 1493681"/>
              <a:gd name="connsiteX9" fmla="*/ 543819 w 2329343"/>
              <a:gd name="connsiteY9" fmla="*/ 1493681 h 1493681"/>
              <a:gd name="connsiteX10" fmla="*/ 0 w 2329343"/>
              <a:gd name="connsiteY10" fmla="*/ 746841 h 1493681"/>
              <a:gd name="connsiteX0" fmla="*/ 0 w 2329343"/>
              <a:gd name="connsiteY0" fmla="*/ 746841 h 1493681"/>
              <a:gd name="connsiteX1" fmla="*/ 543819 w 2329343"/>
              <a:gd name="connsiteY1" fmla="*/ 177282 h 1493681"/>
              <a:gd name="connsiteX2" fmla="*/ 543819 w 2329343"/>
              <a:gd name="connsiteY2" fmla="*/ 373420 h 1493681"/>
              <a:gd name="connsiteX3" fmla="*/ 1785524 w 2329343"/>
              <a:gd name="connsiteY3" fmla="*/ 373420 h 1493681"/>
              <a:gd name="connsiteX4" fmla="*/ 1785524 w 2329343"/>
              <a:gd name="connsiteY4" fmla="*/ 0 h 1493681"/>
              <a:gd name="connsiteX5" fmla="*/ 2329343 w 2329343"/>
              <a:gd name="connsiteY5" fmla="*/ 746841 h 1493681"/>
              <a:gd name="connsiteX6" fmla="*/ 1785524 w 2329343"/>
              <a:gd name="connsiteY6" fmla="*/ 1493681 h 1493681"/>
              <a:gd name="connsiteX7" fmla="*/ 1785524 w 2329343"/>
              <a:gd name="connsiteY7" fmla="*/ 1120261 h 1493681"/>
              <a:gd name="connsiteX8" fmla="*/ 543819 w 2329343"/>
              <a:gd name="connsiteY8" fmla="*/ 1120261 h 1493681"/>
              <a:gd name="connsiteX9" fmla="*/ 543819 w 2329343"/>
              <a:gd name="connsiteY9" fmla="*/ 1493681 h 1493681"/>
              <a:gd name="connsiteX10" fmla="*/ 0 w 2329343"/>
              <a:gd name="connsiteY10" fmla="*/ 746841 h 1493681"/>
              <a:gd name="connsiteX0" fmla="*/ 0 w 2329343"/>
              <a:gd name="connsiteY0" fmla="*/ 746841 h 1493681"/>
              <a:gd name="connsiteX1" fmla="*/ 543819 w 2329343"/>
              <a:gd name="connsiteY1" fmla="*/ 177282 h 1493681"/>
              <a:gd name="connsiteX2" fmla="*/ 543819 w 2329343"/>
              <a:gd name="connsiteY2" fmla="*/ 373420 h 1493681"/>
              <a:gd name="connsiteX3" fmla="*/ 1785524 w 2329343"/>
              <a:gd name="connsiteY3" fmla="*/ 373420 h 1493681"/>
              <a:gd name="connsiteX4" fmla="*/ 1785524 w 2329343"/>
              <a:gd name="connsiteY4" fmla="*/ 0 h 1493681"/>
              <a:gd name="connsiteX5" fmla="*/ 2329343 w 2329343"/>
              <a:gd name="connsiteY5" fmla="*/ 746841 h 1493681"/>
              <a:gd name="connsiteX6" fmla="*/ 1785524 w 2329343"/>
              <a:gd name="connsiteY6" fmla="*/ 1493681 h 1493681"/>
              <a:gd name="connsiteX7" fmla="*/ 1785524 w 2329343"/>
              <a:gd name="connsiteY7" fmla="*/ 1120261 h 1493681"/>
              <a:gd name="connsiteX8" fmla="*/ 543819 w 2329343"/>
              <a:gd name="connsiteY8" fmla="*/ 1120261 h 1493681"/>
              <a:gd name="connsiteX9" fmla="*/ 543819 w 2329343"/>
              <a:gd name="connsiteY9" fmla="*/ 1325730 h 1493681"/>
              <a:gd name="connsiteX10" fmla="*/ 0 w 2329343"/>
              <a:gd name="connsiteY10" fmla="*/ 746841 h 1493681"/>
              <a:gd name="connsiteX0" fmla="*/ 0 w 2329343"/>
              <a:gd name="connsiteY0" fmla="*/ 746841 h 1325730"/>
              <a:gd name="connsiteX1" fmla="*/ 543819 w 2329343"/>
              <a:gd name="connsiteY1" fmla="*/ 177282 h 1325730"/>
              <a:gd name="connsiteX2" fmla="*/ 543819 w 2329343"/>
              <a:gd name="connsiteY2" fmla="*/ 373420 h 1325730"/>
              <a:gd name="connsiteX3" fmla="*/ 1785524 w 2329343"/>
              <a:gd name="connsiteY3" fmla="*/ 373420 h 1325730"/>
              <a:gd name="connsiteX4" fmla="*/ 1785524 w 2329343"/>
              <a:gd name="connsiteY4" fmla="*/ 0 h 1325730"/>
              <a:gd name="connsiteX5" fmla="*/ 2329343 w 2329343"/>
              <a:gd name="connsiteY5" fmla="*/ 746841 h 1325730"/>
              <a:gd name="connsiteX6" fmla="*/ 1813516 w 2329343"/>
              <a:gd name="connsiteY6" fmla="*/ 1316399 h 1325730"/>
              <a:gd name="connsiteX7" fmla="*/ 1785524 w 2329343"/>
              <a:gd name="connsiteY7" fmla="*/ 1120261 h 1325730"/>
              <a:gd name="connsiteX8" fmla="*/ 543819 w 2329343"/>
              <a:gd name="connsiteY8" fmla="*/ 1120261 h 1325730"/>
              <a:gd name="connsiteX9" fmla="*/ 543819 w 2329343"/>
              <a:gd name="connsiteY9" fmla="*/ 1325730 h 1325730"/>
              <a:gd name="connsiteX10" fmla="*/ 0 w 2329343"/>
              <a:gd name="connsiteY10" fmla="*/ 746841 h 1325730"/>
              <a:gd name="connsiteX0" fmla="*/ 0 w 2329343"/>
              <a:gd name="connsiteY0" fmla="*/ 616212 h 1195101"/>
              <a:gd name="connsiteX1" fmla="*/ 543819 w 2329343"/>
              <a:gd name="connsiteY1" fmla="*/ 46653 h 1195101"/>
              <a:gd name="connsiteX2" fmla="*/ 543819 w 2329343"/>
              <a:gd name="connsiteY2" fmla="*/ 242791 h 1195101"/>
              <a:gd name="connsiteX3" fmla="*/ 1785524 w 2329343"/>
              <a:gd name="connsiteY3" fmla="*/ 242791 h 1195101"/>
              <a:gd name="connsiteX4" fmla="*/ 1794855 w 2329343"/>
              <a:gd name="connsiteY4" fmla="*/ 0 h 1195101"/>
              <a:gd name="connsiteX5" fmla="*/ 2329343 w 2329343"/>
              <a:gd name="connsiteY5" fmla="*/ 616212 h 1195101"/>
              <a:gd name="connsiteX6" fmla="*/ 1813516 w 2329343"/>
              <a:gd name="connsiteY6" fmla="*/ 1185770 h 1195101"/>
              <a:gd name="connsiteX7" fmla="*/ 1785524 w 2329343"/>
              <a:gd name="connsiteY7" fmla="*/ 989632 h 1195101"/>
              <a:gd name="connsiteX8" fmla="*/ 543819 w 2329343"/>
              <a:gd name="connsiteY8" fmla="*/ 989632 h 1195101"/>
              <a:gd name="connsiteX9" fmla="*/ 543819 w 2329343"/>
              <a:gd name="connsiteY9" fmla="*/ 1195101 h 1195101"/>
              <a:gd name="connsiteX10" fmla="*/ 0 w 2329343"/>
              <a:gd name="connsiteY10" fmla="*/ 616212 h 1195101"/>
              <a:gd name="connsiteX0" fmla="*/ 0 w 2329343"/>
              <a:gd name="connsiteY0" fmla="*/ 616212 h 1195101"/>
              <a:gd name="connsiteX1" fmla="*/ 543819 w 2329343"/>
              <a:gd name="connsiteY1" fmla="*/ 46653 h 1195101"/>
              <a:gd name="connsiteX2" fmla="*/ 543819 w 2329343"/>
              <a:gd name="connsiteY2" fmla="*/ 242791 h 1195101"/>
              <a:gd name="connsiteX3" fmla="*/ 1785524 w 2329343"/>
              <a:gd name="connsiteY3" fmla="*/ 242791 h 1195101"/>
              <a:gd name="connsiteX4" fmla="*/ 1794855 w 2329343"/>
              <a:gd name="connsiteY4" fmla="*/ 0 h 1195101"/>
              <a:gd name="connsiteX5" fmla="*/ 2329343 w 2329343"/>
              <a:gd name="connsiteY5" fmla="*/ 616212 h 1195101"/>
              <a:gd name="connsiteX6" fmla="*/ 1779960 w 2329343"/>
              <a:gd name="connsiteY6" fmla="*/ 1194159 h 1195101"/>
              <a:gd name="connsiteX7" fmla="*/ 1785524 w 2329343"/>
              <a:gd name="connsiteY7" fmla="*/ 989632 h 1195101"/>
              <a:gd name="connsiteX8" fmla="*/ 543819 w 2329343"/>
              <a:gd name="connsiteY8" fmla="*/ 989632 h 1195101"/>
              <a:gd name="connsiteX9" fmla="*/ 543819 w 2329343"/>
              <a:gd name="connsiteY9" fmla="*/ 1195101 h 1195101"/>
              <a:gd name="connsiteX10" fmla="*/ 0 w 2329343"/>
              <a:gd name="connsiteY10" fmla="*/ 616212 h 119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29343" h="1195101">
                <a:moveTo>
                  <a:pt x="0" y="616212"/>
                </a:moveTo>
                <a:lnTo>
                  <a:pt x="543819" y="46653"/>
                </a:lnTo>
                <a:lnTo>
                  <a:pt x="543819" y="242791"/>
                </a:lnTo>
                <a:lnTo>
                  <a:pt x="1785524" y="242791"/>
                </a:lnTo>
                <a:lnTo>
                  <a:pt x="1794855" y="0"/>
                </a:lnTo>
                <a:lnTo>
                  <a:pt x="2329343" y="616212"/>
                </a:lnTo>
                <a:lnTo>
                  <a:pt x="1779960" y="1194159"/>
                </a:lnTo>
                <a:lnTo>
                  <a:pt x="1785524" y="989632"/>
                </a:lnTo>
                <a:lnTo>
                  <a:pt x="543819" y="989632"/>
                </a:lnTo>
                <a:lnTo>
                  <a:pt x="543819" y="1195101"/>
                </a:lnTo>
                <a:lnTo>
                  <a:pt x="0" y="616212"/>
                </a:lnTo>
                <a:close/>
              </a:path>
            </a:pathLst>
          </a:custGeom>
          <a:solidFill>
            <a:schemeClr val="bg1"/>
          </a:solidFill>
          <a:ln cap="flat">
            <a:solidFill>
              <a:schemeClr val="accent1">
                <a:shade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2" name="Pfeil: nach rechts 41">
            <a:extLst>
              <a:ext uri="{FF2B5EF4-FFF2-40B4-BE49-F238E27FC236}">
                <a16:creationId xmlns:a16="http://schemas.microsoft.com/office/drawing/2014/main" id="{674C59A9-18DC-43FA-B2B0-CE9B1D81ABDE}"/>
              </a:ext>
            </a:extLst>
          </p:cNvPr>
          <p:cNvSpPr/>
          <p:nvPr/>
        </p:nvSpPr>
        <p:spPr>
          <a:xfrm>
            <a:off x="4307718" y="3409947"/>
            <a:ext cx="3529226" cy="1365713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DE" sz="1200" b="1" dirty="0">
                <a:solidFill>
                  <a:schemeClr val="tx1"/>
                </a:solidFill>
              </a:rPr>
              <a:t>Application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Website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Mobile Application (</a:t>
            </a:r>
            <a:r>
              <a:rPr lang="de-DE" sz="1200" dirty="0">
                <a:solidFill>
                  <a:schemeClr val="tx1"/>
                </a:solidFill>
              </a:rPr>
              <a:t>F</a:t>
            </a:r>
            <a:r>
              <a:rPr lang="en-DE" sz="1200" dirty="0">
                <a:solidFill>
                  <a:schemeClr val="tx1"/>
                </a:solidFill>
              </a:rPr>
              <a:t>u</a:t>
            </a:r>
            <a:r>
              <a:rPr lang="de-DE" sz="1200" dirty="0">
                <a:solidFill>
                  <a:schemeClr val="tx1"/>
                </a:solidFill>
              </a:rPr>
              <a:t>t</a:t>
            </a:r>
            <a:r>
              <a:rPr lang="en-DE" sz="1200" dirty="0">
                <a:solidFill>
                  <a:schemeClr val="tx1"/>
                </a:solidFill>
              </a:rPr>
              <a:t>u</a:t>
            </a:r>
            <a:r>
              <a:rPr lang="de-DE" sz="1200" dirty="0">
                <a:solidFill>
                  <a:schemeClr val="tx1"/>
                </a:solidFill>
              </a:rPr>
              <a:t>r</a:t>
            </a:r>
            <a:r>
              <a:rPr lang="en-DE" sz="1200" dirty="0">
                <a:solidFill>
                  <a:schemeClr val="tx1"/>
                </a:solidFill>
              </a:rPr>
              <a:t>e </a:t>
            </a:r>
            <a:r>
              <a:rPr lang="de-DE" sz="1200" dirty="0">
                <a:solidFill>
                  <a:schemeClr val="tx1"/>
                </a:solidFill>
              </a:rPr>
              <a:t>P</a:t>
            </a:r>
            <a:r>
              <a:rPr lang="en-DE" sz="1200" dirty="0">
                <a:solidFill>
                  <a:schemeClr val="tx1"/>
                </a:solidFill>
              </a:rPr>
              <a:t>l</a:t>
            </a:r>
            <a:r>
              <a:rPr lang="de-DE" sz="1200" dirty="0">
                <a:solidFill>
                  <a:schemeClr val="tx1"/>
                </a:solidFill>
              </a:rPr>
              <a:t>a</a:t>
            </a:r>
            <a:r>
              <a:rPr lang="en-DE" sz="1200" dirty="0">
                <a:solidFill>
                  <a:schemeClr val="tx1"/>
                </a:solidFill>
              </a:rPr>
              <a:t>n)</a:t>
            </a:r>
          </a:p>
        </p:txBody>
      </p:sp>
      <p:pic>
        <p:nvPicPr>
          <p:cNvPr id="43" name="Grafik 42" descr="Schachtel">
            <a:extLst>
              <a:ext uri="{FF2B5EF4-FFF2-40B4-BE49-F238E27FC236}">
                <a16:creationId xmlns:a16="http://schemas.microsoft.com/office/drawing/2014/main" id="{92F7DA45-7ECA-450F-B46C-31F39F93F59C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27716" y="5096699"/>
            <a:ext cx="1080000" cy="1080000"/>
          </a:xfrm>
          <a:prstGeom prst="rect">
            <a:avLst/>
          </a:prstGeom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7B9044CF-A5D9-4677-95AC-FBC9E148A8D5}"/>
              </a:ext>
            </a:extLst>
          </p:cNvPr>
          <p:cNvSpPr/>
          <p:nvPr/>
        </p:nvSpPr>
        <p:spPr>
          <a:xfrm>
            <a:off x="7847568" y="583519"/>
            <a:ext cx="3212638" cy="55816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80000"/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U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r 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g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m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n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t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s</a:t>
            </a:r>
          </a:p>
          <a:p>
            <a:pPr marL="180000"/>
            <a:endParaRPr lang="en-DE" dirty="0">
              <a:solidFill>
                <a:schemeClr val="accent1"/>
              </a:solidFill>
            </a:endParaRPr>
          </a:p>
          <a:p>
            <a:pPr marL="180000"/>
            <a:r>
              <a:rPr lang="de-DE" sz="1200" b="1" dirty="0">
                <a:solidFill>
                  <a:schemeClr val="tx1"/>
                </a:solidFill>
              </a:rPr>
              <a:t>P</a:t>
            </a:r>
            <a:r>
              <a:rPr lang="en-DE" sz="1200" b="1" dirty="0">
                <a:solidFill>
                  <a:schemeClr val="tx1"/>
                </a:solidFill>
              </a:rPr>
              <a:t>u</a:t>
            </a:r>
            <a:r>
              <a:rPr lang="de-DE" sz="1200" b="1" dirty="0">
                <a:solidFill>
                  <a:schemeClr val="tx1"/>
                </a:solidFill>
              </a:rPr>
              <a:t>b</a:t>
            </a:r>
            <a:r>
              <a:rPr lang="en-DE" sz="1200" b="1" dirty="0">
                <a:solidFill>
                  <a:schemeClr val="tx1"/>
                </a:solidFill>
              </a:rPr>
              <a:t>l</a:t>
            </a:r>
            <a:r>
              <a:rPr lang="de-DE" sz="1200" b="1" dirty="0">
                <a:solidFill>
                  <a:schemeClr val="tx1"/>
                </a:solidFill>
              </a:rPr>
              <a:t>i</a:t>
            </a:r>
            <a:r>
              <a:rPr lang="en-DE" sz="1200" b="1" dirty="0">
                <a:solidFill>
                  <a:schemeClr val="tx1"/>
                </a:solidFill>
              </a:rPr>
              <a:t>c </a:t>
            </a:r>
            <a:r>
              <a:rPr lang="de-DE" sz="1200" b="1" dirty="0">
                <a:solidFill>
                  <a:schemeClr val="tx1"/>
                </a:solidFill>
              </a:rPr>
              <a:t>T</a:t>
            </a:r>
            <a:r>
              <a:rPr lang="en-DE" sz="1200" b="1" dirty="0">
                <a:solidFill>
                  <a:schemeClr val="tx1"/>
                </a:solidFill>
              </a:rPr>
              <a:t>r</a:t>
            </a:r>
            <a:r>
              <a:rPr lang="de-DE" sz="1200" b="1" dirty="0">
                <a:solidFill>
                  <a:schemeClr val="tx1"/>
                </a:solidFill>
              </a:rPr>
              <a:t>a</a:t>
            </a:r>
            <a:r>
              <a:rPr lang="en-DE" sz="1200" b="1" dirty="0">
                <a:solidFill>
                  <a:schemeClr val="tx1"/>
                </a:solidFill>
              </a:rPr>
              <a:t>n</a:t>
            </a:r>
            <a:r>
              <a:rPr lang="de-DE" sz="1200" b="1" dirty="0">
                <a:solidFill>
                  <a:schemeClr val="tx1"/>
                </a:solidFill>
              </a:rPr>
              <a:t>s</a:t>
            </a:r>
            <a:r>
              <a:rPr lang="en-DE" sz="1200" b="1" dirty="0">
                <a:solidFill>
                  <a:schemeClr val="tx1"/>
                </a:solidFill>
              </a:rPr>
              <a:t>p</a:t>
            </a:r>
            <a:r>
              <a:rPr lang="de-DE" sz="1200" b="1" dirty="0">
                <a:solidFill>
                  <a:schemeClr val="tx1"/>
                </a:solidFill>
              </a:rPr>
              <a:t>o</a:t>
            </a:r>
            <a:r>
              <a:rPr lang="en-DE" sz="1200" b="1" dirty="0">
                <a:solidFill>
                  <a:schemeClr val="tx1"/>
                </a:solidFill>
              </a:rPr>
              <a:t>r</a:t>
            </a:r>
            <a:r>
              <a:rPr lang="de-DE" sz="1200" b="1" dirty="0">
                <a:solidFill>
                  <a:schemeClr val="tx1"/>
                </a:solidFill>
              </a:rPr>
              <a:t>t</a:t>
            </a:r>
            <a:r>
              <a:rPr lang="en-DE" sz="1200" b="1" dirty="0">
                <a:solidFill>
                  <a:schemeClr val="tx1"/>
                </a:solidFill>
              </a:rPr>
              <a:t> </a:t>
            </a:r>
            <a:r>
              <a:rPr lang="de-DE" sz="1200" b="1" dirty="0">
                <a:solidFill>
                  <a:schemeClr val="tx1"/>
                </a:solidFill>
              </a:rPr>
              <a:t>U</a:t>
            </a:r>
            <a:r>
              <a:rPr lang="en-DE" sz="1200" b="1" dirty="0">
                <a:solidFill>
                  <a:schemeClr val="tx1"/>
                </a:solidFill>
              </a:rPr>
              <a:t>s</a:t>
            </a:r>
            <a:r>
              <a:rPr lang="de-DE" sz="1200" b="1" dirty="0">
                <a:solidFill>
                  <a:schemeClr val="tx1"/>
                </a:solidFill>
              </a:rPr>
              <a:t>e</a:t>
            </a:r>
            <a:r>
              <a:rPr lang="en-DE" sz="1200" b="1" dirty="0">
                <a:solidFill>
                  <a:schemeClr val="tx1"/>
                </a:solidFill>
              </a:rPr>
              <a:t>r</a:t>
            </a:r>
            <a:r>
              <a:rPr lang="de-DE" sz="1200" b="1" dirty="0">
                <a:solidFill>
                  <a:schemeClr val="tx1"/>
                </a:solidFill>
              </a:rPr>
              <a:t>s</a:t>
            </a:r>
            <a:endParaRPr lang="en-DE" sz="1200" b="1" dirty="0">
              <a:solidFill>
                <a:schemeClr val="tx1"/>
              </a:solidFill>
            </a:endParaRPr>
          </a:p>
          <a:p>
            <a:pPr marL="360000" lvl="1" indent="-1800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Young People</a:t>
            </a:r>
          </a:p>
          <a:p>
            <a:pPr marL="360000" lvl="1" indent="-180000"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People interested in saving Money</a:t>
            </a:r>
          </a:p>
          <a:p>
            <a:pPr marL="360000" lvl="1" indent="-180000"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People bored by long </a:t>
            </a:r>
            <a:r>
              <a:rPr lang="en-GB" sz="1200" dirty="0">
                <a:solidFill>
                  <a:schemeClr val="tx1"/>
                </a:solidFill>
              </a:rPr>
              <a:t>journeys</a:t>
            </a:r>
            <a:r>
              <a:rPr lang="en-DE" sz="1200" dirty="0">
                <a:solidFill>
                  <a:schemeClr val="tx1"/>
                </a:solidFill>
              </a:rPr>
              <a:t> alone</a:t>
            </a:r>
          </a:p>
          <a:p>
            <a:pPr marL="180000" indent="-285750">
              <a:buFont typeface="Arial" panose="020B0604020202020204" pitchFamily="34" charset="0"/>
              <a:buChar char="•"/>
            </a:pPr>
            <a:endParaRPr lang="en-DE" sz="1200" b="1" dirty="0">
              <a:solidFill>
                <a:schemeClr val="tx1"/>
              </a:solidFill>
            </a:endParaRPr>
          </a:p>
          <a:p>
            <a:pPr marL="180000"/>
            <a:r>
              <a:rPr lang="en-DE" sz="1200" b="1" dirty="0">
                <a:solidFill>
                  <a:schemeClr val="tx1"/>
                </a:solidFill>
              </a:rPr>
              <a:t>Travelers</a:t>
            </a:r>
          </a:p>
          <a:p>
            <a:pPr marL="180000" indent="-285750">
              <a:buFont typeface="Arial" panose="020B0604020202020204" pitchFamily="34" charset="0"/>
              <a:buChar char="•"/>
            </a:pPr>
            <a:endParaRPr lang="en-DE" sz="1200" b="1" dirty="0">
              <a:solidFill>
                <a:schemeClr val="tx1"/>
              </a:solidFill>
            </a:endParaRPr>
          </a:p>
          <a:p>
            <a:pPr marL="180000"/>
            <a:r>
              <a:rPr lang="en-DE" sz="1200" b="1" dirty="0">
                <a:solidFill>
                  <a:schemeClr val="tx1"/>
                </a:solidFill>
              </a:rPr>
              <a:t>Spare Time </a:t>
            </a:r>
            <a:r>
              <a:rPr lang="en-DE" sz="1200" b="1" dirty="0" err="1">
                <a:solidFill>
                  <a:schemeClr val="tx1"/>
                </a:solidFill>
              </a:rPr>
              <a:t>Activi</a:t>
            </a:r>
            <a:r>
              <a:rPr lang="de-DE" sz="1200" b="1" dirty="0">
                <a:solidFill>
                  <a:schemeClr val="tx1"/>
                </a:solidFill>
              </a:rPr>
              <a:t>t</a:t>
            </a:r>
            <a:r>
              <a:rPr lang="en-DE" sz="1200" b="1" dirty="0">
                <a:solidFill>
                  <a:schemeClr val="tx1"/>
                </a:solidFill>
              </a:rPr>
              <a:t>y </a:t>
            </a:r>
            <a:r>
              <a:rPr lang="de-DE" sz="1200" b="1" dirty="0">
                <a:solidFill>
                  <a:schemeClr val="tx1"/>
                </a:solidFill>
              </a:rPr>
              <a:t>G</a:t>
            </a:r>
            <a:r>
              <a:rPr lang="en-DE" sz="1200" b="1" dirty="0">
                <a:solidFill>
                  <a:schemeClr val="tx1"/>
                </a:solidFill>
              </a:rPr>
              <a:t>o</a:t>
            </a:r>
            <a:r>
              <a:rPr lang="de-DE" sz="1200" b="1" dirty="0">
                <a:solidFill>
                  <a:schemeClr val="tx1"/>
                </a:solidFill>
              </a:rPr>
              <a:t>e</a:t>
            </a:r>
            <a:r>
              <a:rPr lang="en-DE" sz="1200" b="1" dirty="0">
                <a:solidFill>
                  <a:schemeClr val="tx1"/>
                </a:solidFill>
              </a:rPr>
              <a:t>r</a:t>
            </a:r>
            <a:r>
              <a:rPr lang="de-DE" sz="1200" b="1" dirty="0">
                <a:solidFill>
                  <a:schemeClr val="tx1"/>
                </a:solidFill>
              </a:rPr>
              <a:t>s</a:t>
            </a:r>
            <a:endParaRPr lang="en-DE" sz="1200" b="1" dirty="0">
              <a:solidFill>
                <a:schemeClr val="tx1"/>
              </a:solidFill>
            </a:endParaRPr>
          </a:p>
          <a:p>
            <a:pPr marL="360000" lvl="1" indent="-1800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Festival</a:t>
            </a:r>
          </a:p>
          <a:p>
            <a:pPr marL="360000" lvl="1" indent="-180000"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Concerts</a:t>
            </a:r>
          </a:p>
          <a:p>
            <a:pPr marL="360000" lvl="1" indent="-180000"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Amusement-Park</a:t>
            </a:r>
          </a:p>
          <a:p>
            <a:pPr marL="180000" lvl="1" indent="-285750">
              <a:buFont typeface="Arial" panose="020B0604020202020204" pitchFamily="34" charset="0"/>
              <a:buChar char="•"/>
            </a:pPr>
            <a:endParaRPr lang="en-DE" sz="1200" dirty="0">
              <a:solidFill>
                <a:schemeClr val="tx1"/>
              </a:solidFill>
            </a:endParaRPr>
          </a:p>
          <a:p>
            <a:pPr marL="180000"/>
            <a:r>
              <a:rPr lang="en-DE" sz="1200" b="1" dirty="0">
                <a:solidFill>
                  <a:schemeClr val="tx1"/>
                </a:solidFill>
              </a:rPr>
              <a:t>People </a:t>
            </a:r>
            <a:r>
              <a:rPr lang="en-GB" sz="1200" b="1" dirty="0">
                <a:solidFill>
                  <a:schemeClr val="tx1"/>
                </a:solidFill>
              </a:rPr>
              <a:t>interested</a:t>
            </a:r>
            <a:r>
              <a:rPr lang="en-DE" sz="1200" b="1" dirty="0">
                <a:solidFill>
                  <a:schemeClr val="tx1"/>
                </a:solidFill>
              </a:rPr>
              <a:t> in Meeting new Friends</a:t>
            </a:r>
          </a:p>
          <a:p>
            <a:pPr marL="180000" lvl="1" indent="-285750">
              <a:buFont typeface="Arial" panose="020B0604020202020204" pitchFamily="34" charset="0"/>
              <a:buChar char="•"/>
            </a:pPr>
            <a:endParaRPr lang="en-DE" sz="1200" b="1" dirty="0">
              <a:solidFill>
                <a:schemeClr val="tx1"/>
              </a:solidFill>
            </a:endParaRPr>
          </a:p>
          <a:p>
            <a:pPr marL="180000"/>
            <a:r>
              <a:rPr lang="en-DE" sz="1200" b="1" dirty="0" err="1">
                <a:solidFill>
                  <a:schemeClr val="tx1"/>
                </a:solidFill>
              </a:rPr>
              <a:t>Ti</a:t>
            </a:r>
            <a:r>
              <a:rPr lang="de-DE" sz="1200" b="1" dirty="0">
                <a:solidFill>
                  <a:schemeClr val="tx1"/>
                </a:solidFill>
              </a:rPr>
              <a:t>c</a:t>
            </a:r>
            <a:r>
              <a:rPr lang="en-DE" sz="1200" b="1" dirty="0">
                <a:solidFill>
                  <a:schemeClr val="tx1"/>
                </a:solidFill>
              </a:rPr>
              <a:t>k</a:t>
            </a:r>
            <a:r>
              <a:rPr lang="de-DE" sz="1200" b="1" dirty="0">
                <a:solidFill>
                  <a:schemeClr val="tx1"/>
                </a:solidFill>
              </a:rPr>
              <a:t>e</a:t>
            </a:r>
            <a:r>
              <a:rPr lang="en-DE" sz="1200" b="1" dirty="0">
                <a:solidFill>
                  <a:schemeClr val="tx1"/>
                </a:solidFill>
              </a:rPr>
              <a:t>t </a:t>
            </a:r>
            <a:r>
              <a:rPr lang="de-DE" sz="1200" b="1" dirty="0">
                <a:solidFill>
                  <a:schemeClr val="tx1"/>
                </a:solidFill>
              </a:rPr>
              <a:t>R</a:t>
            </a:r>
            <a:r>
              <a:rPr lang="en-DE" sz="1200" b="1" dirty="0">
                <a:solidFill>
                  <a:schemeClr val="tx1"/>
                </a:solidFill>
              </a:rPr>
              <a:t>e</a:t>
            </a:r>
            <a:r>
              <a:rPr lang="de-DE" sz="1200" b="1" dirty="0">
                <a:solidFill>
                  <a:schemeClr val="tx1"/>
                </a:solidFill>
              </a:rPr>
              <a:t>t</a:t>
            </a:r>
            <a:r>
              <a:rPr lang="en-DE" sz="1200" b="1" dirty="0">
                <a:solidFill>
                  <a:schemeClr val="tx1"/>
                </a:solidFill>
              </a:rPr>
              <a:t>a</a:t>
            </a:r>
            <a:r>
              <a:rPr lang="de-DE" sz="1200" b="1" dirty="0">
                <a:solidFill>
                  <a:schemeClr val="tx1"/>
                </a:solidFill>
              </a:rPr>
              <a:t>i</a:t>
            </a:r>
            <a:r>
              <a:rPr lang="en-DE" sz="1200" b="1" dirty="0">
                <a:solidFill>
                  <a:schemeClr val="tx1"/>
                </a:solidFill>
              </a:rPr>
              <a:t>l</a:t>
            </a:r>
            <a:r>
              <a:rPr lang="de-DE" sz="1200" b="1" dirty="0">
                <a:solidFill>
                  <a:schemeClr val="tx1"/>
                </a:solidFill>
              </a:rPr>
              <a:t>e</a:t>
            </a:r>
            <a:r>
              <a:rPr lang="en-DE" sz="1200" b="1" dirty="0">
                <a:solidFill>
                  <a:schemeClr val="tx1"/>
                </a:solidFill>
              </a:rPr>
              <a:t>r</a:t>
            </a:r>
            <a:r>
              <a:rPr lang="de-DE" sz="1200" b="1" dirty="0">
                <a:solidFill>
                  <a:schemeClr val="tx1"/>
                </a:solidFill>
              </a:rPr>
              <a:t>s</a:t>
            </a:r>
            <a:endParaRPr lang="en-DE" sz="1200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sz="900" dirty="0">
              <a:solidFill>
                <a:schemeClr val="accent1"/>
              </a:solidFill>
            </a:endParaRPr>
          </a:p>
        </p:txBody>
      </p:sp>
      <p:pic>
        <p:nvPicPr>
          <p:cNvPr id="45" name="Grafik 44" descr="Mann">
            <a:extLst>
              <a:ext uri="{FF2B5EF4-FFF2-40B4-BE49-F238E27FC236}">
                <a16:creationId xmlns:a16="http://schemas.microsoft.com/office/drawing/2014/main" id="{D9B28047-AB5A-4B39-8DBE-8138EABFA058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78032" y="5097600"/>
            <a:ext cx="1080000" cy="1080000"/>
          </a:xfrm>
          <a:prstGeom prst="rect">
            <a:avLst/>
          </a:prstGeom>
        </p:spPr>
      </p:pic>
      <p:sp>
        <p:nvSpPr>
          <p:cNvPr id="47" name="Pfeil: nach rechts 46">
            <a:extLst>
              <a:ext uri="{FF2B5EF4-FFF2-40B4-BE49-F238E27FC236}">
                <a16:creationId xmlns:a16="http://schemas.microsoft.com/office/drawing/2014/main" id="{0C7FF5DB-A3C2-4028-B364-4C19C486EBDA}"/>
              </a:ext>
            </a:extLst>
          </p:cNvPr>
          <p:cNvSpPr/>
          <p:nvPr/>
        </p:nvSpPr>
        <p:spPr>
          <a:xfrm>
            <a:off x="4307716" y="4798797"/>
            <a:ext cx="3518605" cy="1365713"/>
          </a:xfrm>
          <a:prstGeom prst="rightArrow">
            <a:avLst>
              <a:gd name="adj1" fmla="val 50000"/>
              <a:gd name="adj2" fmla="val 4913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200" b="1" dirty="0">
                <a:solidFill>
                  <a:schemeClr val="tx1"/>
                </a:solidFill>
              </a:rPr>
              <a:t>C</a:t>
            </a:r>
            <a:r>
              <a:rPr lang="en-DE" sz="1200" b="1" dirty="0">
                <a:solidFill>
                  <a:schemeClr val="tx1"/>
                </a:solidFill>
              </a:rPr>
              <a:t>u</a:t>
            </a:r>
            <a:r>
              <a:rPr lang="de-DE" sz="1200" b="1" dirty="0">
                <a:solidFill>
                  <a:schemeClr val="tx1"/>
                </a:solidFill>
              </a:rPr>
              <a:t>s</a:t>
            </a:r>
            <a:r>
              <a:rPr lang="en-DE" sz="1200" b="1" dirty="0">
                <a:solidFill>
                  <a:schemeClr val="tx1"/>
                </a:solidFill>
              </a:rPr>
              <a:t>t</a:t>
            </a:r>
            <a:r>
              <a:rPr lang="de-DE" sz="1200" b="1" dirty="0">
                <a:solidFill>
                  <a:schemeClr val="tx1"/>
                </a:solidFill>
              </a:rPr>
              <a:t>o</a:t>
            </a:r>
            <a:r>
              <a:rPr lang="en-DE" sz="1200" b="1" dirty="0">
                <a:solidFill>
                  <a:schemeClr val="tx1"/>
                </a:solidFill>
              </a:rPr>
              <a:t>m</a:t>
            </a:r>
            <a:r>
              <a:rPr lang="de-DE" sz="1200" b="1" dirty="0">
                <a:solidFill>
                  <a:schemeClr val="tx1"/>
                </a:solidFill>
              </a:rPr>
              <a:t>e</a:t>
            </a:r>
            <a:r>
              <a:rPr lang="en-DE" sz="1200" b="1" dirty="0">
                <a:solidFill>
                  <a:schemeClr val="tx1"/>
                </a:solidFill>
              </a:rPr>
              <a:t>r </a:t>
            </a:r>
            <a:r>
              <a:rPr lang="de-DE" sz="1200" b="1" dirty="0">
                <a:solidFill>
                  <a:schemeClr val="tx1"/>
                </a:solidFill>
              </a:rPr>
              <a:t>R</a:t>
            </a:r>
            <a:r>
              <a:rPr lang="en-DE" sz="1200" b="1" dirty="0">
                <a:solidFill>
                  <a:schemeClr val="tx1"/>
                </a:solidFill>
              </a:rPr>
              <a:t>e</a:t>
            </a:r>
            <a:r>
              <a:rPr lang="de-DE" sz="1200" b="1" dirty="0">
                <a:solidFill>
                  <a:schemeClr val="tx1"/>
                </a:solidFill>
              </a:rPr>
              <a:t>a</a:t>
            </a:r>
            <a:r>
              <a:rPr lang="en-DE" sz="1200" b="1" dirty="0">
                <a:solidFill>
                  <a:schemeClr val="tx1"/>
                </a:solidFill>
              </a:rPr>
              <a:t>c</a:t>
            </a:r>
            <a:r>
              <a:rPr lang="de-DE" sz="1200" b="1" dirty="0">
                <a:solidFill>
                  <a:schemeClr val="tx1"/>
                </a:solidFill>
              </a:rPr>
              <a:t>h</a:t>
            </a:r>
            <a:endParaRPr lang="en-DE" sz="1200" b="1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chemeClr val="tx1"/>
                </a:solidFill>
              </a:rPr>
              <a:t>S</a:t>
            </a:r>
            <a:r>
              <a:rPr lang="en-DE" sz="1200" dirty="0">
                <a:solidFill>
                  <a:schemeClr val="tx1"/>
                </a:solidFill>
              </a:rPr>
              <a:t>o</a:t>
            </a:r>
            <a:r>
              <a:rPr lang="de-DE" sz="1200" dirty="0">
                <a:solidFill>
                  <a:schemeClr val="tx1"/>
                </a:solidFill>
              </a:rPr>
              <a:t>c</a:t>
            </a:r>
            <a:r>
              <a:rPr lang="en-DE" sz="1200" dirty="0" err="1">
                <a:solidFill>
                  <a:schemeClr val="tx1"/>
                </a:solidFill>
              </a:rPr>
              <a:t>i</a:t>
            </a:r>
            <a:r>
              <a:rPr lang="de-DE" sz="1200" dirty="0">
                <a:solidFill>
                  <a:schemeClr val="tx1"/>
                </a:solidFill>
              </a:rPr>
              <a:t>a</a:t>
            </a:r>
            <a:r>
              <a:rPr lang="en-DE" sz="1200" dirty="0">
                <a:solidFill>
                  <a:schemeClr val="tx1"/>
                </a:solidFill>
              </a:rPr>
              <a:t>l </a:t>
            </a:r>
            <a:r>
              <a:rPr lang="de-DE" sz="1200" dirty="0">
                <a:solidFill>
                  <a:schemeClr val="tx1"/>
                </a:solidFill>
              </a:rPr>
              <a:t>M</a:t>
            </a:r>
            <a:r>
              <a:rPr lang="en-DE" sz="1200" dirty="0">
                <a:solidFill>
                  <a:schemeClr val="tx1"/>
                </a:solidFill>
              </a:rPr>
              <a:t>e</a:t>
            </a:r>
            <a:r>
              <a:rPr lang="de-DE" sz="1200" dirty="0">
                <a:solidFill>
                  <a:schemeClr val="tx1"/>
                </a:solidFill>
              </a:rPr>
              <a:t>d</a:t>
            </a:r>
            <a:r>
              <a:rPr lang="en-DE" sz="1200" dirty="0" err="1">
                <a:solidFill>
                  <a:schemeClr val="tx1"/>
                </a:solidFill>
              </a:rPr>
              <a:t>ia</a:t>
            </a:r>
            <a:endParaRPr lang="en-DE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sz="1200" dirty="0">
                <a:solidFill>
                  <a:schemeClr val="tx1"/>
                </a:solidFill>
              </a:rPr>
              <a:t>Network Based Marketing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4E4F028-F7DA-4766-B407-D76A45BC2F82}"/>
              </a:ext>
            </a:extLst>
          </p:cNvPr>
          <p:cNvSpPr txBox="1"/>
          <p:nvPr/>
        </p:nvSpPr>
        <p:spPr>
          <a:xfrm>
            <a:off x="4253176" y="3384840"/>
            <a:ext cx="1600971" cy="5228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chemeClr val="accent1">
                    <a:lumMod val="75000"/>
                  </a:schemeClr>
                </a:solidFill>
              </a:rPr>
              <a:t>C</a:t>
            </a:r>
            <a:r>
              <a:rPr lang="en-DE" b="1" u="sng" dirty="0">
                <a:solidFill>
                  <a:schemeClr val="accent1">
                    <a:lumMod val="75000"/>
                  </a:schemeClr>
                </a:solidFill>
              </a:rPr>
              <a:t>h</a:t>
            </a:r>
            <a:r>
              <a:rPr lang="de-DE" b="1" u="sng" dirty="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en-DE" b="1" u="sng" dirty="0">
                <a:solidFill>
                  <a:schemeClr val="accent1">
                    <a:lumMod val="75000"/>
                  </a:schemeClr>
                </a:solidFill>
              </a:rPr>
              <a:t>n</a:t>
            </a:r>
            <a:r>
              <a:rPr lang="de-DE" b="1" u="sng" dirty="0">
                <a:solidFill>
                  <a:schemeClr val="accent1">
                    <a:lumMod val="75000"/>
                  </a:schemeClr>
                </a:solidFill>
              </a:rPr>
              <a:t>n</a:t>
            </a:r>
            <a:r>
              <a:rPr lang="en-DE" b="1" u="sng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de-DE" b="1" u="sng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en-DE" b="1" u="sng" dirty="0">
                <a:solidFill>
                  <a:schemeClr val="accent1">
                    <a:lumMod val="75000"/>
                  </a:schemeClr>
                </a:solidFill>
              </a:rPr>
              <a:t>s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8BAF2F39-335C-4D0F-89AB-7CE68EE949DC}"/>
              </a:ext>
            </a:extLst>
          </p:cNvPr>
          <p:cNvSpPr txBox="1"/>
          <p:nvPr/>
        </p:nvSpPr>
        <p:spPr>
          <a:xfrm>
            <a:off x="5040225" y="1086357"/>
            <a:ext cx="24277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000" indent="-180000">
              <a:buFont typeface="Arial" panose="020B0604020202020204" pitchFamily="34" charset="0"/>
              <a:buChar char="•"/>
            </a:pPr>
            <a:r>
              <a:rPr lang="en-DE" sz="1200" dirty="0"/>
              <a:t>Le</a:t>
            </a:r>
            <a:r>
              <a:rPr lang="de-DE" sz="1200" dirty="0"/>
              <a:t>a</a:t>
            </a:r>
            <a:r>
              <a:rPr lang="en-DE" sz="1200" dirty="0" err="1"/>
              <a:t>st</a:t>
            </a:r>
            <a:r>
              <a:rPr lang="en-DE" sz="1200" dirty="0"/>
              <a:t> Intrusive</a:t>
            </a:r>
          </a:p>
          <a:p>
            <a:pPr marL="180000" indent="-180000">
              <a:buFont typeface="Arial" panose="020B0604020202020204" pitchFamily="34" charset="0"/>
              <a:buChar char="•"/>
            </a:pPr>
            <a:r>
              <a:rPr lang="en-DE" sz="1200" dirty="0"/>
              <a:t>App as Middleman</a:t>
            </a:r>
          </a:p>
          <a:p>
            <a:pPr marL="216000" indent="-285750">
              <a:buFont typeface="Arial" panose="020B0604020202020204" pitchFamily="34" charset="0"/>
              <a:buChar char="•"/>
            </a:pPr>
            <a:endParaRPr lang="en-DE" sz="1200" dirty="0"/>
          </a:p>
          <a:p>
            <a:pPr marL="180000" indent="-180000">
              <a:buFont typeface="Arial" panose="020B0604020202020204" pitchFamily="34" charset="0"/>
              <a:buChar char="•"/>
            </a:pPr>
            <a:r>
              <a:rPr lang="en-DE" sz="1200" dirty="0"/>
              <a:t>Customer </a:t>
            </a:r>
            <a:r>
              <a:rPr lang="de-DE" sz="1200" dirty="0"/>
              <a:t>Support</a:t>
            </a:r>
            <a:endParaRPr lang="en-DE" sz="1200" dirty="0"/>
          </a:p>
          <a:p>
            <a:pPr marL="360000" lvl="1" indent="-144000">
              <a:buFont typeface="Arial" panose="020B0604020202020204" pitchFamily="34" charset="0"/>
              <a:buChar char="•"/>
            </a:pPr>
            <a:r>
              <a:rPr lang="en-DE" sz="1200" dirty="0"/>
              <a:t>Safe </a:t>
            </a:r>
            <a:r>
              <a:rPr lang="de-DE" sz="1200" dirty="0"/>
              <a:t>Environment</a:t>
            </a:r>
            <a:endParaRPr lang="en-DE" sz="1200" dirty="0"/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190F7643-D8F0-4814-967B-5FBDA84D0751}"/>
              </a:ext>
            </a:extLst>
          </p:cNvPr>
          <p:cNvSpPr txBox="1"/>
          <p:nvPr/>
        </p:nvSpPr>
        <p:spPr>
          <a:xfrm>
            <a:off x="5118809" y="277993"/>
            <a:ext cx="19543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C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u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t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m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r</a:t>
            </a:r>
          </a:p>
          <a:p>
            <a:pPr algn="ctr"/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Relation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h</a:t>
            </a:r>
            <a:r>
              <a:rPr lang="de-DE" sz="2400" b="1" u="sng" dirty="0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DE" sz="2400" b="1" u="sng" dirty="0">
                <a:solidFill>
                  <a:schemeClr val="accent1">
                    <a:lumMod val="75000"/>
                  </a:schemeClr>
                </a:solidFill>
              </a:rPr>
              <a:t>p</a:t>
            </a:r>
          </a:p>
        </p:txBody>
      </p:sp>
      <p:sp>
        <p:nvSpPr>
          <p:cNvPr id="52" name="Rechteck: abgerundete Ecken 51">
            <a:extLst>
              <a:ext uri="{FF2B5EF4-FFF2-40B4-BE49-F238E27FC236}">
                <a16:creationId xmlns:a16="http://schemas.microsoft.com/office/drawing/2014/main" id="{7E83D5D3-D90F-49D0-97CD-1EFD76971417}"/>
              </a:ext>
            </a:extLst>
          </p:cNvPr>
          <p:cNvSpPr/>
          <p:nvPr/>
        </p:nvSpPr>
        <p:spPr>
          <a:xfrm>
            <a:off x="7847568" y="2191632"/>
            <a:ext cx="3212638" cy="1282663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Rechteck: abgerundete Ecken 52">
            <a:extLst>
              <a:ext uri="{FF2B5EF4-FFF2-40B4-BE49-F238E27FC236}">
                <a16:creationId xmlns:a16="http://schemas.microsoft.com/office/drawing/2014/main" id="{21F07883-8A34-4EC5-9288-EDCCE14374AB}"/>
              </a:ext>
            </a:extLst>
          </p:cNvPr>
          <p:cNvSpPr/>
          <p:nvPr/>
        </p:nvSpPr>
        <p:spPr>
          <a:xfrm>
            <a:off x="593889" y="277993"/>
            <a:ext cx="11114202" cy="6302014"/>
          </a:xfrm>
          <a:prstGeom prst="round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00C28C82-1653-4FB7-BDA2-6852AE096494}"/>
              </a:ext>
            </a:extLst>
          </p:cNvPr>
          <p:cNvSpPr txBox="1"/>
          <p:nvPr/>
        </p:nvSpPr>
        <p:spPr>
          <a:xfrm>
            <a:off x="1404593" y="-16023"/>
            <a:ext cx="2308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chemeClr val="accent6"/>
                </a:solidFill>
              </a:rPr>
              <a:t>C</a:t>
            </a:r>
            <a:r>
              <a:rPr lang="en-DE" b="1" dirty="0">
                <a:solidFill>
                  <a:schemeClr val="accent6"/>
                </a:solidFill>
              </a:rPr>
              <a:t>u</a:t>
            </a:r>
            <a:r>
              <a:rPr lang="de-DE" b="1" dirty="0">
                <a:solidFill>
                  <a:schemeClr val="accent6"/>
                </a:solidFill>
              </a:rPr>
              <a:t>s</a:t>
            </a:r>
            <a:r>
              <a:rPr lang="en-DE" b="1" dirty="0">
                <a:solidFill>
                  <a:schemeClr val="accent6"/>
                </a:solidFill>
              </a:rPr>
              <a:t>t</a:t>
            </a:r>
            <a:r>
              <a:rPr lang="de-DE" b="1" dirty="0">
                <a:solidFill>
                  <a:schemeClr val="accent6"/>
                </a:solidFill>
              </a:rPr>
              <a:t>o</a:t>
            </a:r>
            <a:r>
              <a:rPr lang="en-DE" b="1" dirty="0">
                <a:solidFill>
                  <a:schemeClr val="accent6"/>
                </a:solidFill>
              </a:rPr>
              <a:t>m</a:t>
            </a:r>
            <a:r>
              <a:rPr lang="de-DE" b="1" dirty="0">
                <a:solidFill>
                  <a:schemeClr val="accent6"/>
                </a:solidFill>
              </a:rPr>
              <a:t>e</a:t>
            </a:r>
            <a:r>
              <a:rPr lang="en-DE" b="1" dirty="0">
                <a:solidFill>
                  <a:schemeClr val="accent6"/>
                </a:solidFill>
              </a:rPr>
              <a:t>r </a:t>
            </a:r>
            <a:r>
              <a:rPr lang="de-DE" b="1" dirty="0">
                <a:solidFill>
                  <a:schemeClr val="accent6"/>
                </a:solidFill>
              </a:rPr>
              <a:t>S</a:t>
            </a:r>
            <a:r>
              <a:rPr lang="en-DE" b="1" dirty="0">
                <a:solidFill>
                  <a:schemeClr val="accent6"/>
                </a:solidFill>
              </a:rPr>
              <a:t>e</a:t>
            </a:r>
            <a:r>
              <a:rPr lang="de-DE" b="1" dirty="0">
                <a:solidFill>
                  <a:schemeClr val="accent6"/>
                </a:solidFill>
              </a:rPr>
              <a:t>g</a:t>
            </a:r>
            <a:r>
              <a:rPr lang="en-DE" b="1" dirty="0">
                <a:solidFill>
                  <a:schemeClr val="accent6"/>
                </a:solidFill>
              </a:rPr>
              <a:t>m</a:t>
            </a:r>
            <a:r>
              <a:rPr lang="de-DE" b="1" dirty="0">
                <a:solidFill>
                  <a:schemeClr val="accent6"/>
                </a:solidFill>
              </a:rPr>
              <a:t>e</a:t>
            </a:r>
            <a:r>
              <a:rPr lang="en-DE" b="1" dirty="0">
                <a:solidFill>
                  <a:schemeClr val="accent6"/>
                </a:solidFill>
              </a:rPr>
              <a:t>n</a:t>
            </a:r>
            <a:r>
              <a:rPr lang="de-DE" b="1" dirty="0">
                <a:solidFill>
                  <a:schemeClr val="accent6"/>
                </a:solidFill>
              </a:rPr>
              <a:t>t</a:t>
            </a:r>
            <a:endParaRPr lang="en-DE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1135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 animBg="1"/>
      <p:bldP spid="44" grpId="0" animBg="1"/>
      <p:bldP spid="47" grpId="0" animBg="1"/>
      <p:bldP spid="48" grpId="0"/>
      <p:bldP spid="49" grpId="0"/>
      <p:bldP spid="50" grpId="0"/>
      <p:bldP spid="5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ACA989D7-FDB7-44B0-AE7C-1787B1EC735D}"/>
              </a:ext>
            </a:extLst>
          </p:cNvPr>
          <p:cNvGrpSpPr/>
          <p:nvPr/>
        </p:nvGrpSpPr>
        <p:grpSpPr>
          <a:xfrm>
            <a:off x="1323974" y="427291"/>
            <a:ext cx="4810450" cy="6003417"/>
            <a:chOff x="1146812" y="311657"/>
            <a:chExt cx="4885172" cy="6234685"/>
          </a:xfrm>
        </p:grpSpPr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A60F8E83-8F31-4B94-9E52-0B210775FE17}"/>
                </a:ext>
              </a:extLst>
            </p:cNvPr>
            <p:cNvSpPr/>
            <p:nvPr/>
          </p:nvSpPr>
          <p:spPr>
            <a:xfrm>
              <a:off x="1146812" y="311657"/>
              <a:ext cx="4885172" cy="62346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180000"/>
              <a:r>
                <a:rPr lang="de-DE" sz="2400" b="1" u="sng" dirty="0">
                  <a:solidFill>
                    <a:schemeClr val="accent1">
                      <a:lumMod val="75000"/>
                    </a:schemeClr>
                  </a:solidFill>
                </a:rPr>
                <a:t>K</a:t>
              </a:r>
              <a:r>
                <a:rPr lang="en-DE" sz="2400" b="1" u="sng" dirty="0">
                  <a:solidFill>
                    <a:schemeClr val="accent1">
                      <a:lumMod val="75000"/>
                    </a:schemeClr>
                  </a:solidFill>
                </a:rPr>
                <a:t>e</a:t>
              </a:r>
              <a:r>
                <a:rPr lang="de-DE" sz="2400" b="1" u="sng" dirty="0">
                  <a:solidFill>
                    <a:schemeClr val="accent1">
                      <a:lumMod val="75000"/>
                    </a:schemeClr>
                  </a:solidFill>
                </a:rPr>
                <a:t>y</a:t>
              </a:r>
              <a:r>
                <a:rPr lang="en-DE" sz="2400" b="1" u="sng" dirty="0">
                  <a:solidFill>
                    <a:schemeClr val="accent1">
                      <a:lumMod val="75000"/>
                    </a:schemeClr>
                  </a:solidFill>
                </a:rPr>
                <a:t> Partners</a:t>
              </a:r>
            </a:p>
            <a:p>
              <a:pPr marL="180000"/>
              <a:endParaRPr lang="en-DE" dirty="0">
                <a:solidFill>
                  <a:schemeClr val="accent1"/>
                </a:solidFill>
              </a:endParaRPr>
            </a:p>
            <a:p>
              <a:pPr marL="180000"/>
              <a:r>
                <a:rPr lang="de-DE" sz="1200" b="1" dirty="0">
                  <a:solidFill>
                    <a:schemeClr val="tx1"/>
                  </a:solidFill>
                </a:rPr>
                <a:t>P</a:t>
              </a:r>
              <a:r>
                <a:rPr lang="en-DE" sz="1200" b="1" dirty="0">
                  <a:solidFill>
                    <a:schemeClr val="tx1"/>
                  </a:solidFill>
                </a:rPr>
                <a:t>a</a:t>
              </a:r>
              <a:r>
                <a:rPr lang="de-DE" sz="1200" b="1" dirty="0">
                  <a:solidFill>
                    <a:schemeClr val="tx1"/>
                  </a:solidFill>
                </a:rPr>
                <a:t>r</a:t>
              </a:r>
              <a:r>
                <a:rPr lang="en-DE" sz="1200" b="1" dirty="0">
                  <a:solidFill>
                    <a:schemeClr val="tx1"/>
                  </a:solidFill>
                </a:rPr>
                <a:t>t</a:t>
              </a:r>
              <a:r>
                <a:rPr lang="de-DE" sz="1200" b="1" dirty="0">
                  <a:solidFill>
                    <a:schemeClr val="tx1"/>
                  </a:solidFill>
                </a:rPr>
                <a:t>n</a:t>
              </a:r>
              <a:r>
                <a:rPr lang="en-DE" sz="1200" b="1" dirty="0">
                  <a:solidFill>
                    <a:schemeClr val="tx1"/>
                  </a:solidFill>
                </a:rPr>
                <a:t>e</a:t>
              </a:r>
              <a:r>
                <a:rPr lang="de-DE" sz="1200" b="1" dirty="0">
                  <a:solidFill>
                    <a:schemeClr val="tx1"/>
                  </a:solidFill>
                </a:rPr>
                <a:t>r</a:t>
              </a:r>
              <a:r>
                <a:rPr lang="en-DE" sz="1200" b="1" dirty="0">
                  <a:solidFill>
                    <a:schemeClr val="tx1"/>
                  </a:solidFill>
                </a:rPr>
                <a:t>s</a:t>
              </a:r>
            </a:p>
            <a:p>
              <a:pPr marL="360000" indent="-1800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Event Companies</a:t>
              </a:r>
            </a:p>
            <a:p>
              <a:pPr marL="360000" indent="-180000"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Hotels</a:t>
              </a:r>
            </a:p>
            <a:p>
              <a:pPr marL="360000" indent="-180000"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Holiday </a:t>
              </a:r>
              <a:r>
                <a:rPr lang="de-DE" sz="1200" dirty="0">
                  <a:solidFill>
                    <a:schemeClr val="tx1"/>
                  </a:solidFill>
                </a:rPr>
                <a:t>Management</a:t>
              </a:r>
              <a:r>
                <a:rPr lang="en-DE" sz="1200" dirty="0">
                  <a:solidFill>
                    <a:schemeClr val="tx1"/>
                  </a:solidFill>
                </a:rPr>
                <a:t> Companies</a:t>
              </a:r>
            </a:p>
            <a:p>
              <a:pPr marL="360000" indent="-180000"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Beta Testing Partners</a:t>
              </a:r>
            </a:p>
            <a:p>
              <a:pPr marL="180000"/>
              <a:endParaRPr lang="en-DE" sz="1200" dirty="0">
                <a:solidFill>
                  <a:schemeClr val="tx1"/>
                </a:solidFill>
              </a:endParaRPr>
            </a:p>
            <a:p>
              <a:pPr marL="180000"/>
              <a:r>
                <a:rPr lang="en-DE" sz="1200" b="1" dirty="0">
                  <a:solidFill>
                    <a:schemeClr val="tx1"/>
                  </a:solidFill>
                </a:rPr>
                <a:t>Res</a:t>
              </a:r>
              <a:r>
                <a:rPr lang="de-DE" sz="1200" b="1" dirty="0">
                  <a:solidFill>
                    <a:schemeClr val="tx1"/>
                  </a:solidFill>
                </a:rPr>
                <a:t>o</a:t>
              </a:r>
              <a:r>
                <a:rPr lang="en-DE" sz="1200" b="1" dirty="0">
                  <a:solidFill>
                    <a:schemeClr val="tx1"/>
                  </a:solidFill>
                </a:rPr>
                <a:t>u</a:t>
              </a:r>
              <a:r>
                <a:rPr lang="de-DE" sz="1200" b="1" dirty="0">
                  <a:solidFill>
                    <a:schemeClr val="tx1"/>
                  </a:solidFill>
                </a:rPr>
                <a:t>r</a:t>
              </a:r>
              <a:r>
                <a:rPr lang="en-DE" sz="1200" b="1" dirty="0">
                  <a:solidFill>
                    <a:schemeClr val="tx1"/>
                  </a:solidFill>
                </a:rPr>
                <a:t>c</a:t>
              </a:r>
              <a:r>
                <a:rPr lang="de-DE" sz="1200" b="1" dirty="0">
                  <a:solidFill>
                    <a:schemeClr val="tx1"/>
                  </a:solidFill>
                </a:rPr>
                <a:t>e</a:t>
              </a:r>
              <a:r>
                <a:rPr lang="en-DE" sz="1200" b="1" dirty="0">
                  <a:solidFill>
                    <a:schemeClr val="tx1"/>
                  </a:solidFill>
                </a:rPr>
                <a:t>s </a:t>
              </a:r>
              <a:r>
                <a:rPr lang="de-DE" sz="1200" b="1" dirty="0">
                  <a:solidFill>
                    <a:schemeClr val="tx1"/>
                  </a:solidFill>
                </a:rPr>
                <a:t>b</a:t>
              </a:r>
              <a:r>
                <a:rPr lang="en-DE" sz="1200" b="1" dirty="0">
                  <a:solidFill>
                    <a:schemeClr val="tx1"/>
                  </a:solidFill>
                </a:rPr>
                <a:t>y </a:t>
              </a:r>
              <a:r>
                <a:rPr lang="de-DE" sz="1200" b="1" dirty="0">
                  <a:solidFill>
                    <a:schemeClr val="tx1"/>
                  </a:solidFill>
                </a:rPr>
                <a:t>P</a:t>
              </a:r>
              <a:r>
                <a:rPr lang="en-DE" sz="1200" b="1" dirty="0">
                  <a:solidFill>
                    <a:schemeClr val="tx1"/>
                  </a:solidFill>
                </a:rPr>
                <a:t>a</a:t>
              </a:r>
              <a:r>
                <a:rPr lang="de-DE" sz="1200" b="1" dirty="0">
                  <a:solidFill>
                    <a:schemeClr val="tx1"/>
                  </a:solidFill>
                </a:rPr>
                <a:t>r</a:t>
              </a:r>
              <a:r>
                <a:rPr lang="en-DE" sz="1200" b="1" dirty="0">
                  <a:solidFill>
                    <a:schemeClr val="tx1"/>
                  </a:solidFill>
                </a:rPr>
                <a:t>t</a:t>
              </a:r>
              <a:r>
                <a:rPr lang="de-DE" sz="1200" b="1" dirty="0">
                  <a:solidFill>
                    <a:schemeClr val="tx1"/>
                  </a:solidFill>
                </a:rPr>
                <a:t>n</a:t>
              </a:r>
              <a:r>
                <a:rPr lang="en-DE" sz="1200" b="1" dirty="0">
                  <a:solidFill>
                    <a:schemeClr val="tx1"/>
                  </a:solidFill>
                </a:rPr>
                <a:t>e</a:t>
              </a:r>
              <a:r>
                <a:rPr lang="de-DE" sz="1200" b="1" dirty="0">
                  <a:solidFill>
                    <a:schemeClr val="tx1"/>
                  </a:solidFill>
                </a:rPr>
                <a:t>r</a:t>
              </a:r>
              <a:r>
                <a:rPr lang="en-DE" sz="1200" b="1" dirty="0">
                  <a:solidFill>
                    <a:schemeClr val="tx1"/>
                  </a:solidFill>
                </a:rPr>
                <a:t>s</a:t>
              </a:r>
            </a:p>
            <a:p>
              <a:pPr marL="360000" indent="-1800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Offers/</a:t>
              </a:r>
              <a:r>
                <a:rPr lang="en-DE" sz="1200" dirty="0" err="1">
                  <a:solidFill>
                    <a:schemeClr val="tx1"/>
                  </a:solidFill>
                </a:rPr>
                <a:t>Ticke</a:t>
              </a:r>
              <a:r>
                <a:rPr lang="de-DE" sz="1200" dirty="0">
                  <a:solidFill>
                    <a:schemeClr val="tx1"/>
                  </a:solidFill>
                </a:rPr>
                <a:t>t</a:t>
              </a:r>
              <a:r>
                <a:rPr lang="en-DE" sz="1200" dirty="0">
                  <a:solidFill>
                    <a:schemeClr val="tx1"/>
                  </a:solidFill>
                </a:rPr>
                <a:t>s</a:t>
              </a:r>
            </a:p>
            <a:p>
              <a:pPr marL="360000" indent="-180000"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API for Bookings</a:t>
              </a:r>
            </a:p>
            <a:p>
              <a:pPr marL="360000" indent="-180000"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Commissions</a:t>
              </a:r>
            </a:p>
            <a:p>
              <a:pPr marL="360000" indent="-180000"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Testing</a:t>
              </a:r>
            </a:p>
            <a:p>
              <a:pPr marL="180000" lvl="1"/>
              <a:endParaRPr lang="en-DE" sz="1200" dirty="0">
                <a:solidFill>
                  <a:schemeClr val="tx1"/>
                </a:solidFill>
              </a:endParaRPr>
            </a:p>
            <a:p>
              <a:pPr marL="180000" lvl="1" indent="-285750">
                <a:buFont typeface="Arial" panose="020B0604020202020204" pitchFamily="34" charset="0"/>
                <a:buChar char="•"/>
              </a:pPr>
              <a:endParaRPr lang="en-DE" sz="1200" dirty="0">
                <a:solidFill>
                  <a:schemeClr val="tx1"/>
                </a:solidFill>
              </a:endParaRPr>
            </a:p>
            <a:p>
              <a:pPr marL="180000"/>
              <a:r>
                <a:rPr lang="de-DE" sz="1200" b="1" dirty="0">
                  <a:solidFill>
                    <a:schemeClr val="tx1"/>
                  </a:solidFill>
                </a:rPr>
                <a:t>S</a:t>
              </a:r>
              <a:r>
                <a:rPr lang="en-DE" sz="1200" b="1" dirty="0">
                  <a:solidFill>
                    <a:schemeClr val="tx1"/>
                  </a:solidFill>
                </a:rPr>
                <a:t>u</a:t>
              </a:r>
              <a:r>
                <a:rPr lang="de-DE" sz="1200" b="1" dirty="0">
                  <a:solidFill>
                    <a:schemeClr val="tx1"/>
                  </a:solidFill>
                </a:rPr>
                <a:t>p</a:t>
              </a:r>
              <a:r>
                <a:rPr lang="en-DE" sz="1200" b="1" dirty="0">
                  <a:solidFill>
                    <a:schemeClr val="tx1"/>
                  </a:solidFill>
                </a:rPr>
                <a:t>p</a:t>
              </a:r>
              <a:r>
                <a:rPr lang="de-DE" sz="1200" b="1" dirty="0">
                  <a:solidFill>
                    <a:schemeClr val="tx1"/>
                  </a:solidFill>
                </a:rPr>
                <a:t>l</a:t>
              </a:r>
              <a:r>
                <a:rPr lang="en-DE" sz="1200" b="1" dirty="0" err="1">
                  <a:solidFill>
                    <a:schemeClr val="tx1"/>
                  </a:solidFill>
                </a:rPr>
                <a:t>i</a:t>
              </a:r>
              <a:r>
                <a:rPr lang="de-DE" sz="1200" b="1" dirty="0">
                  <a:solidFill>
                    <a:schemeClr val="tx1"/>
                  </a:solidFill>
                </a:rPr>
                <a:t>e</a:t>
              </a:r>
              <a:r>
                <a:rPr lang="en-DE" sz="1200" b="1" dirty="0">
                  <a:solidFill>
                    <a:schemeClr val="tx1"/>
                  </a:solidFill>
                </a:rPr>
                <a:t>r</a:t>
              </a:r>
              <a:r>
                <a:rPr lang="de-DE" sz="1200" b="1" dirty="0">
                  <a:solidFill>
                    <a:schemeClr val="tx1"/>
                  </a:solidFill>
                </a:rPr>
                <a:t>s</a:t>
              </a:r>
              <a:endParaRPr lang="en-DE" sz="1200" b="1" dirty="0">
                <a:solidFill>
                  <a:schemeClr val="tx1"/>
                </a:solidFill>
              </a:endParaRPr>
            </a:p>
            <a:p>
              <a:pPr marL="360000" indent="-1800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de-DE" sz="1200" dirty="0">
                  <a:solidFill>
                    <a:schemeClr val="tx1"/>
                  </a:solidFill>
                </a:rPr>
                <a:t>T</a:t>
              </a:r>
              <a:r>
                <a:rPr lang="en-DE" sz="1200" dirty="0" err="1">
                  <a:solidFill>
                    <a:schemeClr val="tx1"/>
                  </a:solidFill>
                </a:rPr>
                <a:t>i</a:t>
              </a:r>
              <a:r>
                <a:rPr lang="de-DE" sz="1200" dirty="0">
                  <a:solidFill>
                    <a:schemeClr val="tx1"/>
                  </a:solidFill>
                </a:rPr>
                <a:t>c</a:t>
              </a:r>
              <a:r>
                <a:rPr lang="en-DE" sz="1200" dirty="0">
                  <a:solidFill>
                    <a:schemeClr val="tx1"/>
                  </a:solidFill>
                </a:rPr>
                <a:t>k</a:t>
              </a:r>
              <a:r>
                <a:rPr lang="de-DE" sz="1200" dirty="0">
                  <a:solidFill>
                    <a:schemeClr val="tx1"/>
                  </a:solidFill>
                </a:rPr>
                <a:t>e</a:t>
              </a:r>
              <a:r>
                <a:rPr lang="en-DE" sz="1200" dirty="0">
                  <a:solidFill>
                    <a:schemeClr val="tx1"/>
                  </a:solidFill>
                </a:rPr>
                <a:t>t </a:t>
              </a:r>
              <a:r>
                <a:rPr lang="de-DE" sz="1200" dirty="0">
                  <a:solidFill>
                    <a:schemeClr val="tx1"/>
                  </a:solidFill>
                </a:rPr>
                <a:t>I</a:t>
              </a:r>
              <a:r>
                <a:rPr lang="en-DE" sz="1200" dirty="0">
                  <a:solidFill>
                    <a:schemeClr val="tx1"/>
                  </a:solidFill>
                </a:rPr>
                <a:t>n</a:t>
              </a:r>
              <a:r>
                <a:rPr lang="de-DE" sz="1200" dirty="0">
                  <a:solidFill>
                    <a:schemeClr val="tx1"/>
                  </a:solidFill>
                </a:rPr>
                <a:t>f</a:t>
              </a:r>
              <a:r>
                <a:rPr lang="en-DE" sz="1200" dirty="0">
                  <a:solidFill>
                    <a:schemeClr val="tx1"/>
                  </a:solidFill>
                </a:rPr>
                <a:t>o</a:t>
              </a:r>
              <a:r>
                <a:rPr lang="de-DE" sz="1200" dirty="0">
                  <a:solidFill>
                    <a:schemeClr val="tx1"/>
                  </a:solidFill>
                </a:rPr>
                <a:t>r</a:t>
              </a:r>
              <a:r>
                <a:rPr lang="en-DE" sz="1200" dirty="0">
                  <a:solidFill>
                    <a:schemeClr val="tx1"/>
                  </a:solidFill>
                </a:rPr>
                <a:t>m</a:t>
              </a:r>
              <a:r>
                <a:rPr lang="de-DE" sz="1200" dirty="0">
                  <a:solidFill>
                    <a:schemeClr val="tx1"/>
                  </a:solidFill>
                </a:rPr>
                <a:t>a</a:t>
              </a:r>
              <a:r>
                <a:rPr lang="en-DE" sz="1200" dirty="0">
                  <a:solidFill>
                    <a:schemeClr val="tx1"/>
                  </a:solidFill>
                </a:rPr>
                <a:t>t</a:t>
              </a:r>
              <a:r>
                <a:rPr lang="de-DE" sz="1200" dirty="0">
                  <a:solidFill>
                    <a:schemeClr val="tx1"/>
                  </a:solidFill>
                </a:rPr>
                <a:t>i</a:t>
              </a:r>
              <a:r>
                <a:rPr lang="en-DE" sz="1200" dirty="0">
                  <a:solidFill>
                    <a:schemeClr val="tx1"/>
                  </a:solidFill>
                </a:rPr>
                <a:t>o</a:t>
              </a:r>
              <a:r>
                <a:rPr lang="de-DE" sz="1200" dirty="0">
                  <a:solidFill>
                    <a:schemeClr val="tx1"/>
                  </a:solidFill>
                </a:rPr>
                <a:t>n</a:t>
              </a:r>
              <a:r>
                <a:rPr lang="en-DE" sz="1200" dirty="0">
                  <a:solidFill>
                    <a:schemeClr val="tx1"/>
                  </a:solidFill>
                </a:rPr>
                <a:t> </a:t>
              </a:r>
              <a:r>
                <a:rPr lang="de-DE" sz="1200" dirty="0">
                  <a:solidFill>
                    <a:schemeClr val="tx1"/>
                  </a:solidFill>
                </a:rPr>
                <a:t>W</a:t>
              </a:r>
              <a:r>
                <a:rPr lang="en-DE" sz="1200" dirty="0">
                  <a:solidFill>
                    <a:schemeClr val="tx1"/>
                  </a:solidFill>
                </a:rPr>
                <a:t>e</a:t>
              </a:r>
              <a:r>
                <a:rPr lang="de-DE" sz="1200" dirty="0">
                  <a:solidFill>
                    <a:schemeClr val="tx1"/>
                  </a:solidFill>
                </a:rPr>
                <a:t>b</a:t>
              </a:r>
              <a:r>
                <a:rPr lang="en-DE" sz="1200" dirty="0">
                  <a:solidFill>
                    <a:schemeClr val="tx1"/>
                  </a:solidFill>
                </a:rPr>
                <a:t>s</a:t>
              </a:r>
              <a:r>
                <a:rPr lang="de-DE" sz="1200" dirty="0">
                  <a:solidFill>
                    <a:schemeClr val="tx1"/>
                  </a:solidFill>
                </a:rPr>
                <a:t>i</a:t>
              </a:r>
              <a:r>
                <a:rPr lang="en-DE" sz="1200" dirty="0">
                  <a:solidFill>
                    <a:schemeClr val="tx1"/>
                  </a:solidFill>
                </a:rPr>
                <a:t>t</a:t>
              </a:r>
              <a:r>
                <a:rPr lang="de-DE" sz="1200" dirty="0">
                  <a:solidFill>
                    <a:schemeClr val="tx1"/>
                  </a:solidFill>
                </a:rPr>
                <a:t>e</a:t>
              </a:r>
              <a:r>
                <a:rPr lang="en-DE" sz="1200" dirty="0">
                  <a:solidFill>
                    <a:schemeClr val="tx1"/>
                  </a:solidFill>
                </a:rPr>
                <a:t>s </a:t>
              </a:r>
            </a:p>
            <a:p>
              <a:pPr marL="360000" indent="-180000"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End User</a:t>
              </a:r>
              <a:r>
                <a:rPr lang="de-DE" sz="1200" dirty="0">
                  <a:solidFill>
                    <a:schemeClr val="tx1"/>
                  </a:solidFill>
                </a:rPr>
                <a:t>s</a:t>
              </a:r>
              <a:endParaRPr lang="en-DE" sz="1200" dirty="0">
                <a:solidFill>
                  <a:schemeClr val="tx1"/>
                </a:solidFill>
              </a:endParaRPr>
            </a:p>
            <a:p>
              <a:pPr marL="180000"/>
              <a:endParaRPr lang="en-DE" sz="1200" dirty="0">
                <a:solidFill>
                  <a:schemeClr val="tx1"/>
                </a:solidFill>
              </a:endParaRPr>
            </a:p>
            <a:p>
              <a:pPr marL="180000"/>
              <a:r>
                <a:rPr lang="en-DE" sz="1200" b="1" dirty="0">
                  <a:solidFill>
                    <a:schemeClr val="tx1"/>
                  </a:solidFill>
                </a:rPr>
                <a:t>Resources by Suppliers</a:t>
              </a:r>
            </a:p>
            <a:p>
              <a:pPr marL="360000" indent="-1800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Information about Events/ Tickets</a:t>
              </a:r>
            </a:p>
            <a:p>
              <a:pPr marL="360000" indent="-180000">
                <a:buFont typeface="Arial" panose="020B0604020202020204" pitchFamily="34" charset="0"/>
                <a:buChar char="•"/>
              </a:pPr>
              <a:r>
                <a:rPr lang="en-DE" sz="1200" dirty="0">
                  <a:solidFill>
                    <a:schemeClr val="tx1"/>
                  </a:solidFill>
                </a:rPr>
                <a:t>Tickets</a:t>
              </a:r>
            </a:p>
            <a:p>
              <a:endParaRPr lang="en-DE" sz="900" dirty="0">
                <a:solidFill>
                  <a:schemeClr val="tx1"/>
                </a:solidFill>
              </a:endParaRPr>
            </a:p>
          </p:txBody>
        </p:sp>
        <p:pic>
          <p:nvPicPr>
            <p:cNvPr id="35" name="Grafik 34" descr="Händedruck">
              <a:extLst>
                <a:ext uri="{FF2B5EF4-FFF2-40B4-BE49-F238E27FC236}">
                  <a16:creationId xmlns:a16="http://schemas.microsoft.com/office/drawing/2014/main" id="{29A82C81-9907-4FF8-AE5A-63609B2AC147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907468" y="5437083"/>
              <a:ext cx="1080000" cy="1080000"/>
            </a:xfrm>
            <a:prstGeom prst="rect">
              <a:avLst/>
            </a:prstGeom>
          </p:spPr>
        </p:pic>
      </p:grp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34BD454C-FE7A-49BE-BEB7-68969D126809}"/>
              </a:ext>
            </a:extLst>
          </p:cNvPr>
          <p:cNvGrpSpPr/>
          <p:nvPr/>
        </p:nvGrpSpPr>
        <p:grpSpPr>
          <a:xfrm>
            <a:off x="5926884" y="3470738"/>
            <a:ext cx="5175453" cy="2959970"/>
            <a:chOff x="5817919" y="3472346"/>
            <a:chExt cx="5255844" cy="3073996"/>
          </a:xfrm>
        </p:grpSpPr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CEE05AE5-E60C-456C-B27D-35A370396E9D}"/>
                </a:ext>
              </a:extLst>
            </p:cNvPr>
            <p:cNvGrpSpPr/>
            <p:nvPr/>
          </p:nvGrpSpPr>
          <p:grpSpPr>
            <a:xfrm>
              <a:off x="6025421" y="3472346"/>
              <a:ext cx="5048342" cy="3073996"/>
              <a:chOff x="6025421" y="3472346"/>
              <a:chExt cx="5048342" cy="3073996"/>
            </a:xfrm>
          </p:grpSpPr>
          <p:grpSp>
            <p:nvGrpSpPr>
              <p:cNvPr id="5" name="Gruppieren 4">
                <a:extLst>
                  <a:ext uri="{FF2B5EF4-FFF2-40B4-BE49-F238E27FC236}">
                    <a16:creationId xmlns:a16="http://schemas.microsoft.com/office/drawing/2014/main" id="{E22F78AD-2228-4D7A-BFA9-BBDA1DF7FE17}"/>
                  </a:ext>
                </a:extLst>
              </p:cNvPr>
              <p:cNvGrpSpPr/>
              <p:nvPr/>
            </p:nvGrpSpPr>
            <p:grpSpPr>
              <a:xfrm>
                <a:off x="6025421" y="3472346"/>
                <a:ext cx="5048342" cy="3073996"/>
                <a:chOff x="6025421" y="3472346"/>
                <a:chExt cx="5048342" cy="3073996"/>
              </a:xfrm>
            </p:grpSpPr>
            <p:grpSp>
              <p:nvGrpSpPr>
                <p:cNvPr id="20" name="Gruppieren 19">
                  <a:extLst>
                    <a:ext uri="{FF2B5EF4-FFF2-40B4-BE49-F238E27FC236}">
                      <a16:creationId xmlns:a16="http://schemas.microsoft.com/office/drawing/2014/main" id="{F986121C-81F8-47C1-AEFA-E032318EE0DD}"/>
                    </a:ext>
                  </a:extLst>
                </p:cNvPr>
                <p:cNvGrpSpPr/>
                <p:nvPr/>
              </p:nvGrpSpPr>
              <p:grpSpPr>
                <a:xfrm>
                  <a:off x="6190500" y="3472346"/>
                  <a:ext cx="4883263" cy="3073996"/>
                  <a:chOff x="3183300" y="377504"/>
                  <a:chExt cx="2113200" cy="1944000"/>
                </a:xfrm>
              </p:grpSpPr>
              <p:sp>
                <p:nvSpPr>
                  <p:cNvPr id="21" name="Rechteck 20">
                    <a:extLst>
                      <a:ext uri="{FF2B5EF4-FFF2-40B4-BE49-F238E27FC236}">
                        <a16:creationId xmlns:a16="http://schemas.microsoft.com/office/drawing/2014/main" id="{A1E68832-D734-49B4-8EEB-5AAAD8B6E9DB}"/>
                      </a:ext>
                    </a:extLst>
                  </p:cNvPr>
                  <p:cNvSpPr/>
                  <p:nvPr/>
                </p:nvSpPr>
                <p:spPr>
                  <a:xfrm>
                    <a:off x="3543300" y="377504"/>
                    <a:ext cx="1753200" cy="19440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22" name="Rechteck 21">
                    <a:extLst>
                      <a:ext uri="{FF2B5EF4-FFF2-40B4-BE49-F238E27FC236}">
                        <a16:creationId xmlns:a16="http://schemas.microsoft.com/office/drawing/2014/main" id="{B3D87B8B-D273-4E81-88EF-CA82E5580313}"/>
                      </a:ext>
                    </a:extLst>
                  </p:cNvPr>
                  <p:cNvSpPr/>
                  <p:nvPr/>
                </p:nvSpPr>
                <p:spPr>
                  <a:xfrm>
                    <a:off x="3183300" y="377504"/>
                    <a:ext cx="360000" cy="72000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23" name="Rechteck 22">
                    <a:extLst>
                      <a:ext uri="{FF2B5EF4-FFF2-40B4-BE49-F238E27FC236}">
                        <a16:creationId xmlns:a16="http://schemas.microsoft.com/office/drawing/2014/main" id="{859A0290-F4C9-4776-886B-7F4136327C66}"/>
                      </a:ext>
                    </a:extLst>
                  </p:cNvPr>
                  <p:cNvSpPr/>
                  <p:nvPr/>
                </p:nvSpPr>
                <p:spPr>
                  <a:xfrm>
                    <a:off x="3183300" y="1601504"/>
                    <a:ext cx="360000" cy="720000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24" name="Rechteck 9">
                    <a:extLst>
                      <a:ext uri="{FF2B5EF4-FFF2-40B4-BE49-F238E27FC236}">
                        <a16:creationId xmlns:a16="http://schemas.microsoft.com/office/drawing/2014/main" id="{43539C60-41A8-4AD6-9B06-D51C3DB12D27}"/>
                      </a:ext>
                    </a:extLst>
                  </p:cNvPr>
                  <p:cNvSpPr/>
                  <p:nvPr/>
                </p:nvSpPr>
                <p:spPr>
                  <a:xfrm>
                    <a:off x="3481389" y="390523"/>
                    <a:ext cx="142874" cy="691100"/>
                  </a:xfrm>
                  <a:custGeom>
                    <a:avLst/>
                    <a:gdLst>
                      <a:gd name="connsiteX0" fmla="*/ 0 w 138112"/>
                      <a:gd name="connsiteY0" fmla="*/ 0 h 684000"/>
                      <a:gd name="connsiteX1" fmla="*/ 138112 w 138112"/>
                      <a:gd name="connsiteY1" fmla="*/ 0 h 684000"/>
                      <a:gd name="connsiteX2" fmla="*/ 138112 w 138112"/>
                      <a:gd name="connsiteY2" fmla="*/ 684000 h 684000"/>
                      <a:gd name="connsiteX3" fmla="*/ 0 w 138112"/>
                      <a:gd name="connsiteY3" fmla="*/ 684000 h 684000"/>
                      <a:gd name="connsiteX4" fmla="*/ 0 w 138112"/>
                      <a:gd name="connsiteY4" fmla="*/ 0 h 684000"/>
                      <a:gd name="connsiteX0" fmla="*/ 0 w 138112"/>
                      <a:gd name="connsiteY0" fmla="*/ 0 h 707813"/>
                      <a:gd name="connsiteX1" fmla="*/ 138112 w 138112"/>
                      <a:gd name="connsiteY1" fmla="*/ 0 h 707813"/>
                      <a:gd name="connsiteX2" fmla="*/ 138112 w 138112"/>
                      <a:gd name="connsiteY2" fmla="*/ 707813 h 707813"/>
                      <a:gd name="connsiteX3" fmla="*/ 0 w 138112"/>
                      <a:gd name="connsiteY3" fmla="*/ 684000 h 707813"/>
                      <a:gd name="connsiteX4" fmla="*/ 0 w 138112"/>
                      <a:gd name="connsiteY4" fmla="*/ 0 h 707813"/>
                      <a:gd name="connsiteX0" fmla="*/ 4762 w 142874"/>
                      <a:gd name="connsiteY0" fmla="*/ 0 h 707813"/>
                      <a:gd name="connsiteX1" fmla="*/ 142874 w 142874"/>
                      <a:gd name="connsiteY1" fmla="*/ 0 h 707813"/>
                      <a:gd name="connsiteX2" fmla="*/ 142874 w 142874"/>
                      <a:gd name="connsiteY2" fmla="*/ 707813 h 707813"/>
                      <a:gd name="connsiteX3" fmla="*/ 0 w 142874"/>
                      <a:gd name="connsiteY3" fmla="*/ 698288 h 707813"/>
                      <a:gd name="connsiteX4" fmla="*/ 4762 w 142874"/>
                      <a:gd name="connsiteY4" fmla="*/ 0 h 707813"/>
                      <a:gd name="connsiteX0" fmla="*/ 4762 w 142874"/>
                      <a:gd name="connsiteY0" fmla="*/ 0 h 707813"/>
                      <a:gd name="connsiteX1" fmla="*/ 142874 w 142874"/>
                      <a:gd name="connsiteY1" fmla="*/ 0 h 707813"/>
                      <a:gd name="connsiteX2" fmla="*/ 142874 w 142874"/>
                      <a:gd name="connsiteY2" fmla="*/ 707813 h 707813"/>
                      <a:gd name="connsiteX3" fmla="*/ 0 w 142874"/>
                      <a:gd name="connsiteY3" fmla="*/ 679238 h 707813"/>
                      <a:gd name="connsiteX4" fmla="*/ 4762 w 142874"/>
                      <a:gd name="connsiteY4" fmla="*/ 0 h 707813"/>
                      <a:gd name="connsiteX0" fmla="*/ 4762 w 142874"/>
                      <a:gd name="connsiteY0" fmla="*/ 0 h 679238"/>
                      <a:gd name="connsiteX1" fmla="*/ 142874 w 142874"/>
                      <a:gd name="connsiteY1" fmla="*/ 0 h 679238"/>
                      <a:gd name="connsiteX2" fmla="*/ 138111 w 142874"/>
                      <a:gd name="connsiteY2" fmla="*/ 679238 h 679238"/>
                      <a:gd name="connsiteX3" fmla="*/ 0 w 142874"/>
                      <a:gd name="connsiteY3" fmla="*/ 679238 h 679238"/>
                      <a:gd name="connsiteX4" fmla="*/ 4762 w 142874"/>
                      <a:gd name="connsiteY4" fmla="*/ 0 h 679238"/>
                      <a:gd name="connsiteX0" fmla="*/ 4762 w 142874"/>
                      <a:gd name="connsiteY0" fmla="*/ 0 h 689821"/>
                      <a:gd name="connsiteX1" fmla="*/ 142874 w 142874"/>
                      <a:gd name="connsiteY1" fmla="*/ 0 h 689821"/>
                      <a:gd name="connsiteX2" fmla="*/ 138111 w 142874"/>
                      <a:gd name="connsiteY2" fmla="*/ 679238 h 689821"/>
                      <a:gd name="connsiteX3" fmla="*/ 0 w 142874"/>
                      <a:gd name="connsiteY3" fmla="*/ 679238 h 689821"/>
                      <a:gd name="connsiteX4" fmla="*/ 4762 w 142874"/>
                      <a:gd name="connsiteY4" fmla="*/ 0 h 689821"/>
                      <a:gd name="connsiteX0" fmla="*/ 4762 w 142874"/>
                      <a:gd name="connsiteY0" fmla="*/ 0 h 683620"/>
                      <a:gd name="connsiteX1" fmla="*/ 142874 w 142874"/>
                      <a:gd name="connsiteY1" fmla="*/ 0 h 683620"/>
                      <a:gd name="connsiteX2" fmla="*/ 138111 w 142874"/>
                      <a:gd name="connsiteY2" fmla="*/ 669944 h 683620"/>
                      <a:gd name="connsiteX3" fmla="*/ 0 w 142874"/>
                      <a:gd name="connsiteY3" fmla="*/ 679238 h 683620"/>
                      <a:gd name="connsiteX4" fmla="*/ 4762 w 142874"/>
                      <a:gd name="connsiteY4" fmla="*/ 0 h 683620"/>
                      <a:gd name="connsiteX0" fmla="*/ 4762 w 142874"/>
                      <a:gd name="connsiteY0" fmla="*/ 0 h 678558"/>
                      <a:gd name="connsiteX1" fmla="*/ 142874 w 142874"/>
                      <a:gd name="connsiteY1" fmla="*/ 0 h 678558"/>
                      <a:gd name="connsiteX2" fmla="*/ 138111 w 142874"/>
                      <a:gd name="connsiteY2" fmla="*/ 669944 h 678558"/>
                      <a:gd name="connsiteX3" fmla="*/ 0 w 142874"/>
                      <a:gd name="connsiteY3" fmla="*/ 660650 h 678558"/>
                      <a:gd name="connsiteX4" fmla="*/ 4762 w 142874"/>
                      <a:gd name="connsiteY4" fmla="*/ 0 h 678558"/>
                      <a:gd name="connsiteX0" fmla="*/ 4762 w 142874"/>
                      <a:gd name="connsiteY0" fmla="*/ 0 h 690612"/>
                      <a:gd name="connsiteX1" fmla="*/ 142874 w 142874"/>
                      <a:gd name="connsiteY1" fmla="*/ 0 h 690612"/>
                      <a:gd name="connsiteX2" fmla="*/ 138111 w 142874"/>
                      <a:gd name="connsiteY2" fmla="*/ 683885 h 690612"/>
                      <a:gd name="connsiteX3" fmla="*/ 0 w 142874"/>
                      <a:gd name="connsiteY3" fmla="*/ 660650 h 690612"/>
                      <a:gd name="connsiteX4" fmla="*/ 4762 w 142874"/>
                      <a:gd name="connsiteY4" fmla="*/ 0 h 690612"/>
                      <a:gd name="connsiteX0" fmla="*/ 4762 w 142874"/>
                      <a:gd name="connsiteY0" fmla="*/ 0 h 691764"/>
                      <a:gd name="connsiteX1" fmla="*/ 142874 w 142874"/>
                      <a:gd name="connsiteY1" fmla="*/ 0 h 691764"/>
                      <a:gd name="connsiteX2" fmla="*/ 138111 w 142874"/>
                      <a:gd name="connsiteY2" fmla="*/ 683885 h 691764"/>
                      <a:gd name="connsiteX3" fmla="*/ 0 w 142874"/>
                      <a:gd name="connsiteY3" fmla="*/ 669944 h 691764"/>
                      <a:gd name="connsiteX4" fmla="*/ 4762 w 142874"/>
                      <a:gd name="connsiteY4" fmla="*/ 0 h 691764"/>
                      <a:gd name="connsiteX0" fmla="*/ 4762 w 143332"/>
                      <a:gd name="connsiteY0" fmla="*/ 0 h 684090"/>
                      <a:gd name="connsiteX1" fmla="*/ 142874 w 143332"/>
                      <a:gd name="connsiteY1" fmla="*/ 0 h 684090"/>
                      <a:gd name="connsiteX2" fmla="*/ 142874 w 143332"/>
                      <a:gd name="connsiteY2" fmla="*/ 674591 h 684090"/>
                      <a:gd name="connsiteX3" fmla="*/ 0 w 143332"/>
                      <a:gd name="connsiteY3" fmla="*/ 669944 h 684090"/>
                      <a:gd name="connsiteX4" fmla="*/ 4762 w 143332"/>
                      <a:gd name="connsiteY4" fmla="*/ 0 h 684090"/>
                      <a:gd name="connsiteX0" fmla="*/ 4762 w 143332"/>
                      <a:gd name="connsiteY0" fmla="*/ 0 h 684090"/>
                      <a:gd name="connsiteX1" fmla="*/ 142874 w 143332"/>
                      <a:gd name="connsiteY1" fmla="*/ 0 h 684090"/>
                      <a:gd name="connsiteX2" fmla="*/ 142874 w 143332"/>
                      <a:gd name="connsiteY2" fmla="*/ 674591 h 684090"/>
                      <a:gd name="connsiteX3" fmla="*/ 0 w 143332"/>
                      <a:gd name="connsiteY3" fmla="*/ 669944 h 684090"/>
                      <a:gd name="connsiteX4" fmla="*/ 4762 w 143332"/>
                      <a:gd name="connsiteY4" fmla="*/ 0 h 684090"/>
                      <a:gd name="connsiteX0" fmla="*/ 4762 w 142874"/>
                      <a:gd name="connsiteY0" fmla="*/ 0 h 674326"/>
                      <a:gd name="connsiteX1" fmla="*/ 142874 w 142874"/>
                      <a:gd name="connsiteY1" fmla="*/ 0 h 674326"/>
                      <a:gd name="connsiteX2" fmla="*/ 138112 w 142874"/>
                      <a:gd name="connsiteY2" fmla="*/ 660650 h 674326"/>
                      <a:gd name="connsiteX3" fmla="*/ 0 w 142874"/>
                      <a:gd name="connsiteY3" fmla="*/ 669944 h 674326"/>
                      <a:gd name="connsiteX4" fmla="*/ 4762 w 142874"/>
                      <a:gd name="connsiteY4" fmla="*/ 0 h 674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874" h="674326">
                        <a:moveTo>
                          <a:pt x="4762" y="0"/>
                        </a:moveTo>
                        <a:lnTo>
                          <a:pt x="142874" y="0"/>
                        </a:lnTo>
                        <a:cubicBezTo>
                          <a:pt x="141286" y="226413"/>
                          <a:pt x="139700" y="434237"/>
                          <a:pt x="138112" y="660650"/>
                        </a:cubicBezTo>
                        <a:cubicBezTo>
                          <a:pt x="111125" y="684462"/>
                          <a:pt x="46037" y="669944"/>
                          <a:pt x="0" y="669944"/>
                        </a:cubicBezTo>
                        <a:cubicBezTo>
                          <a:pt x="1587" y="437181"/>
                          <a:pt x="3175" y="232763"/>
                          <a:pt x="4762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25" name="Rechteck 9">
                    <a:extLst>
                      <a:ext uri="{FF2B5EF4-FFF2-40B4-BE49-F238E27FC236}">
                        <a16:creationId xmlns:a16="http://schemas.microsoft.com/office/drawing/2014/main" id="{07708098-2FA3-439B-B8FF-B6A93C7B0762}"/>
                      </a:ext>
                    </a:extLst>
                  </p:cNvPr>
                  <p:cNvSpPr/>
                  <p:nvPr/>
                </p:nvSpPr>
                <p:spPr>
                  <a:xfrm>
                    <a:off x="3471863" y="1615954"/>
                    <a:ext cx="142874" cy="691100"/>
                  </a:xfrm>
                  <a:custGeom>
                    <a:avLst/>
                    <a:gdLst>
                      <a:gd name="connsiteX0" fmla="*/ 0 w 138112"/>
                      <a:gd name="connsiteY0" fmla="*/ 0 h 684000"/>
                      <a:gd name="connsiteX1" fmla="*/ 138112 w 138112"/>
                      <a:gd name="connsiteY1" fmla="*/ 0 h 684000"/>
                      <a:gd name="connsiteX2" fmla="*/ 138112 w 138112"/>
                      <a:gd name="connsiteY2" fmla="*/ 684000 h 684000"/>
                      <a:gd name="connsiteX3" fmla="*/ 0 w 138112"/>
                      <a:gd name="connsiteY3" fmla="*/ 684000 h 684000"/>
                      <a:gd name="connsiteX4" fmla="*/ 0 w 138112"/>
                      <a:gd name="connsiteY4" fmla="*/ 0 h 684000"/>
                      <a:gd name="connsiteX0" fmla="*/ 0 w 138112"/>
                      <a:gd name="connsiteY0" fmla="*/ 0 h 707813"/>
                      <a:gd name="connsiteX1" fmla="*/ 138112 w 138112"/>
                      <a:gd name="connsiteY1" fmla="*/ 0 h 707813"/>
                      <a:gd name="connsiteX2" fmla="*/ 138112 w 138112"/>
                      <a:gd name="connsiteY2" fmla="*/ 707813 h 707813"/>
                      <a:gd name="connsiteX3" fmla="*/ 0 w 138112"/>
                      <a:gd name="connsiteY3" fmla="*/ 684000 h 707813"/>
                      <a:gd name="connsiteX4" fmla="*/ 0 w 138112"/>
                      <a:gd name="connsiteY4" fmla="*/ 0 h 707813"/>
                      <a:gd name="connsiteX0" fmla="*/ 4762 w 142874"/>
                      <a:gd name="connsiteY0" fmla="*/ 0 h 707813"/>
                      <a:gd name="connsiteX1" fmla="*/ 142874 w 142874"/>
                      <a:gd name="connsiteY1" fmla="*/ 0 h 707813"/>
                      <a:gd name="connsiteX2" fmla="*/ 142874 w 142874"/>
                      <a:gd name="connsiteY2" fmla="*/ 707813 h 707813"/>
                      <a:gd name="connsiteX3" fmla="*/ 0 w 142874"/>
                      <a:gd name="connsiteY3" fmla="*/ 698288 h 707813"/>
                      <a:gd name="connsiteX4" fmla="*/ 4762 w 142874"/>
                      <a:gd name="connsiteY4" fmla="*/ 0 h 707813"/>
                      <a:gd name="connsiteX0" fmla="*/ 4762 w 142874"/>
                      <a:gd name="connsiteY0" fmla="*/ 0 h 707813"/>
                      <a:gd name="connsiteX1" fmla="*/ 142874 w 142874"/>
                      <a:gd name="connsiteY1" fmla="*/ 0 h 707813"/>
                      <a:gd name="connsiteX2" fmla="*/ 142874 w 142874"/>
                      <a:gd name="connsiteY2" fmla="*/ 707813 h 707813"/>
                      <a:gd name="connsiteX3" fmla="*/ 0 w 142874"/>
                      <a:gd name="connsiteY3" fmla="*/ 679238 h 707813"/>
                      <a:gd name="connsiteX4" fmla="*/ 4762 w 142874"/>
                      <a:gd name="connsiteY4" fmla="*/ 0 h 707813"/>
                      <a:gd name="connsiteX0" fmla="*/ 4762 w 142874"/>
                      <a:gd name="connsiteY0" fmla="*/ 0 h 679238"/>
                      <a:gd name="connsiteX1" fmla="*/ 142874 w 142874"/>
                      <a:gd name="connsiteY1" fmla="*/ 0 h 679238"/>
                      <a:gd name="connsiteX2" fmla="*/ 138111 w 142874"/>
                      <a:gd name="connsiteY2" fmla="*/ 679238 h 679238"/>
                      <a:gd name="connsiteX3" fmla="*/ 0 w 142874"/>
                      <a:gd name="connsiteY3" fmla="*/ 679238 h 679238"/>
                      <a:gd name="connsiteX4" fmla="*/ 4762 w 142874"/>
                      <a:gd name="connsiteY4" fmla="*/ 0 h 679238"/>
                      <a:gd name="connsiteX0" fmla="*/ 4762 w 142874"/>
                      <a:gd name="connsiteY0" fmla="*/ 0 h 689821"/>
                      <a:gd name="connsiteX1" fmla="*/ 142874 w 142874"/>
                      <a:gd name="connsiteY1" fmla="*/ 0 h 689821"/>
                      <a:gd name="connsiteX2" fmla="*/ 138111 w 142874"/>
                      <a:gd name="connsiteY2" fmla="*/ 679238 h 689821"/>
                      <a:gd name="connsiteX3" fmla="*/ 0 w 142874"/>
                      <a:gd name="connsiteY3" fmla="*/ 679238 h 689821"/>
                      <a:gd name="connsiteX4" fmla="*/ 4762 w 142874"/>
                      <a:gd name="connsiteY4" fmla="*/ 0 h 689821"/>
                      <a:gd name="connsiteX0" fmla="*/ 4762 w 142874"/>
                      <a:gd name="connsiteY0" fmla="*/ 0 h 683620"/>
                      <a:gd name="connsiteX1" fmla="*/ 142874 w 142874"/>
                      <a:gd name="connsiteY1" fmla="*/ 0 h 683620"/>
                      <a:gd name="connsiteX2" fmla="*/ 138111 w 142874"/>
                      <a:gd name="connsiteY2" fmla="*/ 669944 h 683620"/>
                      <a:gd name="connsiteX3" fmla="*/ 0 w 142874"/>
                      <a:gd name="connsiteY3" fmla="*/ 679238 h 683620"/>
                      <a:gd name="connsiteX4" fmla="*/ 4762 w 142874"/>
                      <a:gd name="connsiteY4" fmla="*/ 0 h 683620"/>
                      <a:gd name="connsiteX0" fmla="*/ 4762 w 142874"/>
                      <a:gd name="connsiteY0" fmla="*/ 0 h 678558"/>
                      <a:gd name="connsiteX1" fmla="*/ 142874 w 142874"/>
                      <a:gd name="connsiteY1" fmla="*/ 0 h 678558"/>
                      <a:gd name="connsiteX2" fmla="*/ 138111 w 142874"/>
                      <a:gd name="connsiteY2" fmla="*/ 669944 h 678558"/>
                      <a:gd name="connsiteX3" fmla="*/ 0 w 142874"/>
                      <a:gd name="connsiteY3" fmla="*/ 660650 h 678558"/>
                      <a:gd name="connsiteX4" fmla="*/ 4762 w 142874"/>
                      <a:gd name="connsiteY4" fmla="*/ 0 h 678558"/>
                      <a:gd name="connsiteX0" fmla="*/ 4762 w 142874"/>
                      <a:gd name="connsiteY0" fmla="*/ 0 h 690612"/>
                      <a:gd name="connsiteX1" fmla="*/ 142874 w 142874"/>
                      <a:gd name="connsiteY1" fmla="*/ 0 h 690612"/>
                      <a:gd name="connsiteX2" fmla="*/ 138111 w 142874"/>
                      <a:gd name="connsiteY2" fmla="*/ 683885 h 690612"/>
                      <a:gd name="connsiteX3" fmla="*/ 0 w 142874"/>
                      <a:gd name="connsiteY3" fmla="*/ 660650 h 690612"/>
                      <a:gd name="connsiteX4" fmla="*/ 4762 w 142874"/>
                      <a:gd name="connsiteY4" fmla="*/ 0 h 690612"/>
                      <a:gd name="connsiteX0" fmla="*/ 4762 w 142874"/>
                      <a:gd name="connsiteY0" fmla="*/ 0 h 691764"/>
                      <a:gd name="connsiteX1" fmla="*/ 142874 w 142874"/>
                      <a:gd name="connsiteY1" fmla="*/ 0 h 691764"/>
                      <a:gd name="connsiteX2" fmla="*/ 138111 w 142874"/>
                      <a:gd name="connsiteY2" fmla="*/ 683885 h 691764"/>
                      <a:gd name="connsiteX3" fmla="*/ 0 w 142874"/>
                      <a:gd name="connsiteY3" fmla="*/ 669944 h 691764"/>
                      <a:gd name="connsiteX4" fmla="*/ 4762 w 142874"/>
                      <a:gd name="connsiteY4" fmla="*/ 0 h 691764"/>
                      <a:gd name="connsiteX0" fmla="*/ 4762 w 143332"/>
                      <a:gd name="connsiteY0" fmla="*/ 0 h 684090"/>
                      <a:gd name="connsiteX1" fmla="*/ 142874 w 143332"/>
                      <a:gd name="connsiteY1" fmla="*/ 0 h 684090"/>
                      <a:gd name="connsiteX2" fmla="*/ 142874 w 143332"/>
                      <a:gd name="connsiteY2" fmla="*/ 674591 h 684090"/>
                      <a:gd name="connsiteX3" fmla="*/ 0 w 143332"/>
                      <a:gd name="connsiteY3" fmla="*/ 669944 h 684090"/>
                      <a:gd name="connsiteX4" fmla="*/ 4762 w 143332"/>
                      <a:gd name="connsiteY4" fmla="*/ 0 h 684090"/>
                      <a:gd name="connsiteX0" fmla="*/ 4762 w 143332"/>
                      <a:gd name="connsiteY0" fmla="*/ 0 h 684090"/>
                      <a:gd name="connsiteX1" fmla="*/ 142874 w 143332"/>
                      <a:gd name="connsiteY1" fmla="*/ 0 h 684090"/>
                      <a:gd name="connsiteX2" fmla="*/ 142874 w 143332"/>
                      <a:gd name="connsiteY2" fmla="*/ 674591 h 684090"/>
                      <a:gd name="connsiteX3" fmla="*/ 0 w 143332"/>
                      <a:gd name="connsiteY3" fmla="*/ 669944 h 684090"/>
                      <a:gd name="connsiteX4" fmla="*/ 4762 w 143332"/>
                      <a:gd name="connsiteY4" fmla="*/ 0 h 684090"/>
                      <a:gd name="connsiteX0" fmla="*/ 4762 w 142874"/>
                      <a:gd name="connsiteY0" fmla="*/ 0 h 674326"/>
                      <a:gd name="connsiteX1" fmla="*/ 142874 w 142874"/>
                      <a:gd name="connsiteY1" fmla="*/ 0 h 674326"/>
                      <a:gd name="connsiteX2" fmla="*/ 138112 w 142874"/>
                      <a:gd name="connsiteY2" fmla="*/ 660650 h 674326"/>
                      <a:gd name="connsiteX3" fmla="*/ 0 w 142874"/>
                      <a:gd name="connsiteY3" fmla="*/ 669944 h 674326"/>
                      <a:gd name="connsiteX4" fmla="*/ 4762 w 142874"/>
                      <a:gd name="connsiteY4" fmla="*/ 0 h 674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2874" h="674326">
                        <a:moveTo>
                          <a:pt x="4762" y="0"/>
                        </a:moveTo>
                        <a:lnTo>
                          <a:pt x="142874" y="0"/>
                        </a:lnTo>
                        <a:cubicBezTo>
                          <a:pt x="141286" y="226413"/>
                          <a:pt x="139700" y="434237"/>
                          <a:pt x="138112" y="660650"/>
                        </a:cubicBezTo>
                        <a:cubicBezTo>
                          <a:pt x="111125" y="684462"/>
                          <a:pt x="46037" y="669944"/>
                          <a:pt x="0" y="669944"/>
                        </a:cubicBezTo>
                        <a:cubicBezTo>
                          <a:pt x="1587" y="437181"/>
                          <a:pt x="3175" y="232763"/>
                          <a:pt x="4762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</p:grpSp>
            <p:sp>
              <p:nvSpPr>
                <p:cNvPr id="27" name="Rechteck 26">
                  <a:extLst>
                    <a:ext uri="{FF2B5EF4-FFF2-40B4-BE49-F238E27FC236}">
                      <a16:creationId xmlns:a16="http://schemas.microsoft.com/office/drawing/2014/main" id="{1C609EAC-6C37-4E32-9EC6-C21D5545C451}"/>
                    </a:ext>
                  </a:extLst>
                </p:cNvPr>
                <p:cNvSpPr/>
                <p:nvPr/>
              </p:nvSpPr>
              <p:spPr>
                <a:xfrm>
                  <a:off x="6025421" y="4696426"/>
                  <a:ext cx="831902" cy="623575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</p:grp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9DC00049-BCAB-4852-9F9B-84F9BF6E9CE1}"/>
                  </a:ext>
                </a:extLst>
              </p:cNvPr>
              <p:cNvSpPr txBox="1"/>
              <p:nvPr/>
            </p:nvSpPr>
            <p:spPr>
              <a:xfrm>
                <a:off x="7227912" y="3537847"/>
                <a:ext cx="3805421" cy="189282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K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y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o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u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c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endParaRPr lang="en-DE" sz="2400" b="1" u="sng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DE" sz="90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1200" dirty="0"/>
                  <a:t>Reliable Server Hardware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1200" dirty="0"/>
                  <a:t>Safe Storage for personal Data (esp. Payment Information)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DE" sz="120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1200" dirty="0"/>
                  <a:t>Tickets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1200" dirty="0"/>
                  <a:t>Marketing Agency (grow Userbase)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1200" dirty="0"/>
                  <a:t>Support Team (provide </a:t>
                </a:r>
                <a:r>
                  <a:rPr lang="de-DE" sz="1200" dirty="0"/>
                  <a:t>s</a:t>
                </a:r>
                <a:r>
                  <a:rPr lang="en-DE" sz="1200" dirty="0"/>
                  <a:t>a</a:t>
                </a:r>
                <a:r>
                  <a:rPr lang="de-DE" sz="1200" dirty="0"/>
                  <a:t>f</a:t>
                </a:r>
                <a:r>
                  <a:rPr lang="en-DE" sz="1200" dirty="0"/>
                  <a:t>e </a:t>
                </a:r>
                <a:r>
                  <a:rPr lang="de-DE" sz="1200" dirty="0"/>
                  <a:t>e</a:t>
                </a:r>
                <a:r>
                  <a:rPr lang="en-DE" sz="1200" dirty="0"/>
                  <a:t>n</a:t>
                </a:r>
                <a:r>
                  <a:rPr lang="de-DE" sz="1200" dirty="0"/>
                  <a:t>v</a:t>
                </a:r>
                <a:r>
                  <a:rPr lang="en-DE" sz="1200" dirty="0" err="1"/>
                  <a:t>i</a:t>
                </a:r>
                <a:r>
                  <a:rPr lang="de-DE" sz="1200" dirty="0"/>
                  <a:t>r</a:t>
                </a:r>
                <a:r>
                  <a:rPr lang="en-DE" sz="1200" dirty="0"/>
                  <a:t>o</a:t>
                </a:r>
                <a:r>
                  <a:rPr lang="de-DE" sz="1200" dirty="0" err="1"/>
                  <a:t>nm</a:t>
                </a:r>
                <a:r>
                  <a:rPr lang="en-DE" sz="1200" dirty="0"/>
                  <a:t>e</a:t>
                </a:r>
                <a:r>
                  <a:rPr lang="de-DE" sz="1200" dirty="0"/>
                  <a:t>n</a:t>
                </a:r>
                <a:r>
                  <a:rPr lang="en-DE" sz="1200" dirty="0"/>
                  <a:t>t)</a:t>
                </a:r>
              </a:p>
            </p:txBody>
          </p:sp>
          <p:pic>
            <p:nvPicPr>
              <p:cNvPr id="32" name="Grafik 31" descr="Sackkarre">
                <a:extLst>
                  <a:ext uri="{FF2B5EF4-FFF2-40B4-BE49-F238E27FC236}">
                    <a16:creationId xmlns:a16="http://schemas.microsoft.com/office/drawing/2014/main" id="{2D4C4EFA-8873-4D3A-A055-8BF136342C19}"/>
                  </a:ext>
                </a:extLst>
              </p:cNvPr>
              <p:cNvPicPr>
                <a:picLocks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147911" y="5455787"/>
                <a:ext cx="1080000" cy="1080000"/>
              </a:xfrm>
              <a:prstGeom prst="rect">
                <a:avLst/>
              </a:prstGeom>
            </p:spPr>
          </p:pic>
        </p:grpSp>
        <p:sp>
          <p:nvSpPr>
            <p:cNvPr id="29" name="Rechteck 9">
              <a:extLst>
                <a:ext uri="{FF2B5EF4-FFF2-40B4-BE49-F238E27FC236}">
                  <a16:creationId xmlns:a16="http://schemas.microsoft.com/office/drawing/2014/main" id="{8395D24B-4361-4F59-888F-5FE20EBD4460}"/>
                </a:ext>
              </a:extLst>
            </p:cNvPr>
            <p:cNvSpPr/>
            <p:nvPr/>
          </p:nvSpPr>
          <p:spPr>
            <a:xfrm>
              <a:off x="5817919" y="4708654"/>
              <a:ext cx="310221" cy="596883"/>
            </a:xfrm>
            <a:custGeom>
              <a:avLst/>
              <a:gdLst>
                <a:gd name="connsiteX0" fmla="*/ 0 w 138112"/>
                <a:gd name="connsiteY0" fmla="*/ 0 h 684000"/>
                <a:gd name="connsiteX1" fmla="*/ 138112 w 138112"/>
                <a:gd name="connsiteY1" fmla="*/ 0 h 684000"/>
                <a:gd name="connsiteX2" fmla="*/ 138112 w 138112"/>
                <a:gd name="connsiteY2" fmla="*/ 684000 h 684000"/>
                <a:gd name="connsiteX3" fmla="*/ 0 w 138112"/>
                <a:gd name="connsiteY3" fmla="*/ 684000 h 684000"/>
                <a:gd name="connsiteX4" fmla="*/ 0 w 138112"/>
                <a:gd name="connsiteY4" fmla="*/ 0 h 684000"/>
                <a:gd name="connsiteX0" fmla="*/ 0 w 138112"/>
                <a:gd name="connsiteY0" fmla="*/ 0 h 707813"/>
                <a:gd name="connsiteX1" fmla="*/ 138112 w 138112"/>
                <a:gd name="connsiteY1" fmla="*/ 0 h 707813"/>
                <a:gd name="connsiteX2" fmla="*/ 138112 w 138112"/>
                <a:gd name="connsiteY2" fmla="*/ 707813 h 707813"/>
                <a:gd name="connsiteX3" fmla="*/ 0 w 138112"/>
                <a:gd name="connsiteY3" fmla="*/ 684000 h 707813"/>
                <a:gd name="connsiteX4" fmla="*/ 0 w 138112"/>
                <a:gd name="connsiteY4" fmla="*/ 0 h 707813"/>
                <a:gd name="connsiteX0" fmla="*/ 4762 w 142874"/>
                <a:gd name="connsiteY0" fmla="*/ 0 h 707813"/>
                <a:gd name="connsiteX1" fmla="*/ 142874 w 142874"/>
                <a:gd name="connsiteY1" fmla="*/ 0 h 707813"/>
                <a:gd name="connsiteX2" fmla="*/ 142874 w 142874"/>
                <a:gd name="connsiteY2" fmla="*/ 707813 h 707813"/>
                <a:gd name="connsiteX3" fmla="*/ 0 w 142874"/>
                <a:gd name="connsiteY3" fmla="*/ 698288 h 707813"/>
                <a:gd name="connsiteX4" fmla="*/ 4762 w 142874"/>
                <a:gd name="connsiteY4" fmla="*/ 0 h 707813"/>
                <a:gd name="connsiteX0" fmla="*/ 4762 w 142874"/>
                <a:gd name="connsiteY0" fmla="*/ 0 h 707813"/>
                <a:gd name="connsiteX1" fmla="*/ 142874 w 142874"/>
                <a:gd name="connsiteY1" fmla="*/ 0 h 707813"/>
                <a:gd name="connsiteX2" fmla="*/ 142874 w 142874"/>
                <a:gd name="connsiteY2" fmla="*/ 707813 h 707813"/>
                <a:gd name="connsiteX3" fmla="*/ 0 w 142874"/>
                <a:gd name="connsiteY3" fmla="*/ 679238 h 707813"/>
                <a:gd name="connsiteX4" fmla="*/ 4762 w 142874"/>
                <a:gd name="connsiteY4" fmla="*/ 0 h 707813"/>
                <a:gd name="connsiteX0" fmla="*/ 4762 w 142874"/>
                <a:gd name="connsiteY0" fmla="*/ 0 h 679238"/>
                <a:gd name="connsiteX1" fmla="*/ 142874 w 142874"/>
                <a:gd name="connsiteY1" fmla="*/ 0 h 679238"/>
                <a:gd name="connsiteX2" fmla="*/ 138111 w 142874"/>
                <a:gd name="connsiteY2" fmla="*/ 679238 h 679238"/>
                <a:gd name="connsiteX3" fmla="*/ 0 w 142874"/>
                <a:gd name="connsiteY3" fmla="*/ 679238 h 679238"/>
                <a:gd name="connsiteX4" fmla="*/ 4762 w 142874"/>
                <a:gd name="connsiteY4" fmla="*/ 0 h 679238"/>
                <a:gd name="connsiteX0" fmla="*/ 4762 w 142874"/>
                <a:gd name="connsiteY0" fmla="*/ 0 h 689821"/>
                <a:gd name="connsiteX1" fmla="*/ 142874 w 142874"/>
                <a:gd name="connsiteY1" fmla="*/ 0 h 689821"/>
                <a:gd name="connsiteX2" fmla="*/ 138111 w 142874"/>
                <a:gd name="connsiteY2" fmla="*/ 679238 h 689821"/>
                <a:gd name="connsiteX3" fmla="*/ 0 w 142874"/>
                <a:gd name="connsiteY3" fmla="*/ 679238 h 689821"/>
                <a:gd name="connsiteX4" fmla="*/ 4762 w 142874"/>
                <a:gd name="connsiteY4" fmla="*/ 0 h 689821"/>
                <a:gd name="connsiteX0" fmla="*/ 4762 w 142874"/>
                <a:gd name="connsiteY0" fmla="*/ 0 h 683620"/>
                <a:gd name="connsiteX1" fmla="*/ 142874 w 142874"/>
                <a:gd name="connsiteY1" fmla="*/ 0 h 683620"/>
                <a:gd name="connsiteX2" fmla="*/ 138111 w 142874"/>
                <a:gd name="connsiteY2" fmla="*/ 669944 h 683620"/>
                <a:gd name="connsiteX3" fmla="*/ 0 w 142874"/>
                <a:gd name="connsiteY3" fmla="*/ 679238 h 683620"/>
                <a:gd name="connsiteX4" fmla="*/ 4762 w 142874"/>
                <a:gd name="connsiteY4" fmla="*/ 0 h 683620"/>
                <a:gd name="connsiteX0" fmla="*/ 4762 w 142874"/>
                <a:gd name="connsiteY0" fmla="*/ 0 h 678558"/>
                <a:gd name="connsiteX1" fmla="*/ 142874 w 142874"/>
                <a:gd name="connsiteY1" fmla="*/ 0 h 678558"/>
                <a:gd name="connsiteX2" fmla="*/ 138111 w 142874"/>
                <a:gd name="connsiteY2" fmla="*/ 669944 h 678558"/>
                <a:gd name="connsiteX3" fmla="*/ 0 w 142874"/>
                <a:gd name="connsiteY3" fmla="*/ 660650 h 678558"/>
                <a:gd name="connsiteX4" fmla="*/ 4762 w 142874"/>
                <a:gd name="connsiteY4" fmla="*/ 0 h 678558"/>
                <a:gd name="connsiteX0" fmla="*/ 4762 w 142874"/>
                <a:gd name="connsiteY0" fmla="*/ 0 h 690612"/>
                <a:gd name="connsiteX1" fmla="*/ 142874 w 142874"/>
                <a:gd name="connsiteY1" fmla="*/ 0 h 690612"/>
                <a:gd name="connsiteX2" fmla="*/ 138111 w 142874"/>
                <a:gd name="connsiteY2" fmla="*/ 683885 h 690612"/>
                <a:gd name="connsiteX3" fmla="*/ 0 w 142874"/>
                <a:gd name="connsiteY3" fmla="*/ 660650 h 690612"/>
                <a:gd name="connsiteX4" fmla="*/ 4762 w 142874"/>
                <a:gd name="connsiteY4" fmla="*/ 0 h 690612"/>
                <a:gd name="connsiteX0" fmla="*/ 4762 w 142874"/>
                <a:gd name="connsiteY0" fmla="*/ 0 h 691764"/>
                <a:gd name="connsiteX1" fmla="*/ 142874 w 142874"/>
                <a:gd name="connsiteY1" fmla="*/ 0 h 691764"/>
                <a:gd name="connsiteX2" fmla="*/ 138111 w 142874"/>
                <a:gd name="connsiteY2" fmla="*/ 683885 h 691764"/>
                <a:gd name="connsiteX3" fmla="*/ 0 w 142874"/>
                <a:gd name="connsiteY3" fmla="*/ 669944 h 691764"/>
                <a:gd name="connsiteX4" fmla="*/ 4762 w 142874"/>
                <a:gd name="connsiteY4" fmla="*/ 0 h 691764"/>
                <a:gd name="connsiteX0" fmla="*/ 4762 w 143332"/>
                <a:gd name="connsiteY0" fmla="*/ 0 h 684090"/>
                <a:gd name="connsiteX1" fmla="*/ 142874 w 143332"/>
                <a:gd name="connsiteY1" fmla="*/ 0 h 684090"/>
                <a:gd name="connsiteX2" fmla="*/ 142874 w 143332"/>
                <a:gd name="connsiteY2" fmla="*/ 674591 h 684090"/>
                <a:gd name="connsiteX3" fmla="*/ 0 w 143332"/>
                <a:gd name="connsiteY3" fmla="*/ 669944 h 684090"/>
                <a:gd name="connsiteX4" fmla="*/ 4762 w 143332"/>
                <a:gd name="connsiteY4" fmla="*/ 0 h 684090"/>
                <a:gd name="connsiteX0" fmla="*/ 4762 w 143332"/>
                <a:gd name="connsiteY0" fmla="*/ 0 h 684090"/>
                <a:gd name="connsiteX1" fmla="*/ 142874 w 143332"/>
                <a:gd name="connsiteY1" fmla="*/ 0 h 684090"/>
                <a:gd name="connsiteX2" fmla="*/ 142874 w 143332"/>
                <a:gd name="connsiteY2" fmla="*/ 674591 h 684090"/>
                <a:gd name="connsiteX3" fmla="*/ 0 w 143332"/>
                <a:gd name="connsiteY3" fmla="*/ 669944 h 684090"/>
                <a:gd name="connsiteX4" fmla="*/ 4762 w 143332"/>
                <a:gd name="connsiteY4" fmla="*/ 0 h 684090"/>
                <a:gd name="connsiteX0" fmla="*/ 4762 w 142874"/>
                <a:gd name="connsiteY0" fmla="*/ 0 h 674326"/>
                <a:gd name="connsiteX1" fmla="*/ 142874 w 142874"/>
                <a:gd name="connsiteY1" fmla="*/ 0 h 674326"/>
                <a:gd name="connsiteX2" fmla="*/ 138112 w 142874"/>
                <a:gd name="connsiteY2" fmla="*/ 660650 h 674326"/>
                <a:gd name="connsiteX3" fmla="*/ 0 w 142874"/>
                <a:gd name="connsiteY3" fmla="*/ 669944 h 674326"/>
                <a:gd name="connsiteX4" fmla="*/ 4762 w 142874"/>
                <a:gd name="connsiteY4" fmla="*/ 0 h 674326"/>
                <a:gd name="connsiteX0" fmla="*/ 4762 w 142874"/>
                <a:gd name="connsiteY0" fmla="*/ 0 h 682877"/>
                <a:gd name="connsiteX1" fmla="*/ 142874 w 142874"/>
                <a:gd name="connsiteY1" fmla="*/ 0 h 682877"/>
                <a:gd name="connsiteX2" fmla="*/ 141287 w 142874"/>
                <a:gd name="connsiteY2" fmla="*/ 673042 h 682877"/>
                <a:gd name="connsiteX3" fmla="*/ 0 w 142874"/>
                <a:gd name="connsiteY3" fmla="*/ 669944 h 682877"/>
                <a:gd name="connsiteX4" fmla="*/ 4762 w 142874"/>
                <a:gd name="connsiteY4" fmla="*/ 0 h 682877"/>
                <a:gd name="connsiteX0" fmla="*/ 4762 w 142874"/>
                <a:gd name="connsiteY0" fmla="*/ 0 h 684492"/>
                <a:gd name="connsiteX1" fmla="*/ 142874 w 142874"/>
                <a:gd name="connsiteY1" fmla="*/ 0 h 684492"/>
                <a:gd name="connsiteX2" fmla="*/ 141287 w 142874"/>
                <a:gd name="connsiteY2" fmla="*/ 673042 h 684492"/>
                <a:gd name="connsiteX3" fmla="*/ 0 w 142874"/>
                <a:gd name="connsiteY3" fmla="*/ 676140 h 684492"/>
                <a:gd name="connsiteX4" fmla="*/ 4762 w 142874"/>
                <a:gd name="connsiteY4" fmla="*/ 0 h 684492"/>
                <a:gd name="connsiteX0" fmla="*/ 17462 w 142874"/>
                <a:gd name="connsiteY0" fmla="*/ 0 h 728857"/>
                <a:gd name="connsiteX1" fmla="*/ 142874 w 142874"/>
                <a:gd name="connsiteY1" fmla="*/ 44365 h 728857"/>
                <a:gd name="connsiteX2" fmla="*/ 141287 w 142874"/>
                <a:gd name="connsiteY2" fmla="*/ 717407 h 728857"/>
                <a:gd name="connsiteX3" fmla="*/ 0 w 142874"/>
                <a:gd name="connsiteY3" fmla="*/ 720505 h 728857"/>
                <a:gd name="connsiteX4" fmla="*/ 17462 w 142874"/>
                <a:gd name="connsiteY4" fmla="*/ 0 h 728857"/>
                <a:gd name="connsiteX0" fmla="*/ 17462 w 149224"/>
                <a:gd name="connsiteY0" fmla="*/ 0 h 728857"/>
                <a:gd name="connsiteX1" fmla="*/ 149224 w 149224"/>
                <a:gd name="connsiteY1" fmla="*/ 6338 h 728857"/>
                <a:gd name="connsiteX2" fmla="*/ 141287 w 149224"/>
                <a:gd name="connsiteY2" fmla="*/ 717407 h 728857"/>
                <a:gd name="connsiteX3" fmla="*/ 0 w 149224"/>
                <a:gd name="connsiteY3" fmla="*/ 720505 h 728857"/>
                <a:gd name="connsiteX4" fmla="*/ 17462 w 149224"/>
                <a:gd name="connsiteY4" fmla="*/ 0 h 728857"/>
                <a:gd name="connsiteX0" fmla="*/ 17462 w 149224"/>
                <a:gd name="connsiteY0" fmla="*/ 0 h 744022"/>
                <a:gd name="connsiteX1" fmla="*/ 149224 w 149224"/>
                <a:gd name="connsiteY1" fmla="*/ 6338 h 744022"/>
                <a:gd name="connsiteX2" fmla="*/ 141287 w 149224"/>
                <a:gd name="connsiteY2" fmla="*/ 736421 h 744022"/>
                <a:gd name="connsiteX3" fmla="*/ 0 w 149224"/>
                <a:gd name="connsiteY3" fmla="*/ 720505 h 744022"/>
                <a:gd name="connsiteX4" fmla="*/ 17462 w 149224"/>
                <a:gd name="connsiteY4" fmla="*/ 0 h 744022"/>
                <a:gd name="connsiteX0" fmla="*/ 103 w 131865"/>
                <a:gd name="connsiteY0" fmla="*/ 0 h 753500"/>
                <a:gd name="connsiteX1" fmla="*/ 131865 w 131865"/>
                <a:gd name="connsiteY1" fmla="*/ 6338 h 753500"/>
                <a:gd name="connsiteX2" fmla="*/ 123928 w 131865"/>
                <a:gd name="connsiteY2" fmla="*/ 736421 h 753500"/>
                <a:gd name="connsiteX3" fmla="*/ 14391 w 131865"/>
                <a:gd name="connsiteY3" fmla="*/ 752194 h 753500"/>
                <a:gd name="connsiteX4" fmla="*/ 103 w 131865"/>
                <a:gd name="connsiteY4" fmla="*/ 0 h 753500"/>
                <a:gd name="connsiteX0" fmla="*/ 103 w 131865"/>
                <a:gd name="connsiteY0" fmla="*/ 0 h 753498"/>
                <a:gd name="connsiteX1" fmla="*/ 131865 w 131865"/>
                <a:gd name="connsiteY1" fmla="*/ 34857 h 753498"/>
                <a:gd name="connsiteX2" fmla="*/ 123928 w 131865"/>
                <a:gd name="connsiteY2" fmla="*/ 736421 h 753498"/>
                <a:gd name="connsiteX3" fmla="*/ 14391 w 131865"/>
                <a:gd name="connsiteY3" fmla="*/ 752194 h 753498"/>
                <a:gd name="connsiteX4" fmla="*/ 103 w 131865"/>
                <a:gd name="connsiteY4" fmla="*/ 0 h 753498"/>
                <a:gd name="connsiteX0" fmla="*/ 103 w 134246"/>
                <a:gd name="connsiteY0" fmla="*/ 0 h 753500"/>
                <a:gd name="connsiteX1" fmla="*/ 134246 w 134246"/>
                <a:gd name="connsiteY1" fmla="*/ 15844 h 753500"/>
                <a:gd name="connsiteX2" fmla="*/ 123928 w 134246"/>
                <a:gd name="connsiteY2" fmla="*/ 736421 h 753500"/>
                <a:gd name="connsiteX3" fmla="*/ 14391 w 134246"/>
                <a:gd name="connsiteY3" fmla="*/ 752194 h 753500"/>
                <a:gd name="connsiteX4" fmla="*/ 103 w 134246"/>
                <a:gd name="connsiteY4" fmla="*/ 0 h 75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246" h="753500">
                  <a:moveTo>
                    <a:pt x="103" y="0"/>
                  </a:moveTo>
                  <a:lnTo>
                    <a:pt x="134246" y="15844"/>
                  </a:lnTo>
                  <a:cubicBezTo>
                    <a:pt x="132658" y="242257"/>
                    <a:pt x="125516" y="510008"/>
                    <a:pt x="123928" y="736421"/>
                  </a:cubicBezTo>
                  <a:cubicBezTo>
                    <a:pt x="96941" y="760233"/>
                    <a:pt x="60428" y="752194"/>
                    <a:pt x="14391" y="752194"/>
                  </a:cubicBezTo>
                  <a:cubicBezTo>
                    <a:pt x="15978" y="519431"/>
                    <a:pt x="-1484" y="232763"/>
                    <a:pt x="1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6E6C30D-35FC-4357-BB2A-54C7260C78DA}"/>
              </a:ext>
            </a:extLst>
          </p:cNvPr>
          <p:cNvGrpSpPr/>
          <p:nvPr/>
        </p:nvGrpSpPr>
        <p:grpSpPr>
          <a:xfrm>
            <a:off x="5926882" y="427291"/>
            <a:ext cx="5175455" cy="2964128"/>
            <a:chOff x="5817917" y="311657"/>
            <a:chExt cx="5255846" cy="3078314"/>
          </a:xfrm>
        </p:grpSpPr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20D568C4-0BF4-4112-A816-53C2B74225A1}"/>
                </a:ext>
              </a:extLst>
            </p:cNvPr>
            <p:cNvGrpSpPr/>
            <p:nvPr/>
          </p:nvGrpSpPr>
          <p:grpSpPr>
            <a:xfrm>
              <a:off x="6025421" y="311657"/>
              <a:ext cx="5048342" cy="3078314"/>
              <a:chOff x="6025421" y="311657"/>
              <a:chExt cx="5048342" cy="3078314"/>
            </a:xfrm>
          </p:grpSpPr>
          <p:grpSp>
            <p:nvGrpSpPr>
              <p:cNvPr id="14" name="Gruppieren 13">
                <a:extLst>
                  <a:ext uri="{FF2B5EF4-FFF2-40B4-BE49-F238E27FC236}">
                    <a16:creationId xmlns:a16="http://schemas.microsoft.com/office/drawing/2014/main" id="{B5496E2D-0A8B-48F6-A197-9AC12B7F7C9E}"/>
                  </a:ext>
                </a:extLst>
              </p:cNvPr>
              <p:cNvGrpSpPr/>
              <p:nvPr/>
            </p:nvGrpSpPr>
            <p:grpSpPr>
              <a:xfrm>
                <a:off x="6190500" y="311657"/>
                <a:ext cx="4883263" cy="3073996"/>
                <a:chOff x="3183300" y="377504"/>
                <a:chExt cx="2113200" cy="1944000"/>
              </a:xfrm>
            </p:grpSpPr>
            <p:sp>
              <p:nvSpPr>
                <p:cNvPr id="15" name="Rechteck 14">
                  <a:extLst>
                    <a:ext uri="{FF2B5EF4-FFF2-40B4-BE49-F238E27FC236}">
                      <a16:creationId xmlns:a16="http://schemas.microsoft.com/office/drawing/2014/main" id="{817CD59C-9101-4585-97D1-9F1D24A6D5F1}"/>
                    </a:ext>
                  </a:extLst>
                </p:cNvPr>
                <p:cNvSpPr/>
                <p:nvPr/>
              </p:nvSpPr>
              <p:spPr>
                <a:xfrm>
                  <a:off x="3543300" y="377504"/>
                  <a:ext cx="1753200" cy="1944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6" name="Rechteck 15">
                  <a:extLst>
                    <a:ext uri="{FF2B5EF4-FFF2-40B4-BE49-F238E27FC236}">
                      <a16:creationId xmlns:a16="http://schemas.microsoft.com/office/drawing/2014/main" id="{A4B20CA5-7BA1-4C54-A953-D61104D78F51}"/>
                    </a:ext>
                  </a:extLst>
                </p:cNvPr>
                <p:cNvSpPr/>
                <p:nvPr/>
              </p:nvSpPr>
              <p:spPr>
                <a:xfrm>
                  <a:off x="3183300" y="377504"/>
                  <a:ext cx="360000" cy="720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7" name="Rechteck 16">
                  <a:extLst>
                    <a:ext uri="{FF2B5EF4-FFF2-40B4-BE49-F238E27FC236}">
                      <a16:creationId xmlns:a16="http://schemas.microsoft.com/office/drawing/2014/main" id="{A0D49988-485E-4645-AEF0-8BC29816720D}"/>
                    </a:ext>
                  </a:extLst>
                </p:cNvPr>
                <p:cNvSpPr/>
                <p:nvPr/>
              </p:nvSpPr>
              <p:spPr>
                <a:xfrm>
                  <a:off x="3183300" y="1601504"/>
                  <a:ext cx="360000" cy="720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8" name="Rechteck 9">
                  <a:extLst>
                    <a:ext uri="{FF2B5EF4-FFF2-40B4-BE49-F238E27FC236}">
                      <a16:creationId xmlns:a16="http://schemas.microsoft.com/office/drawing/2014/main" id="{8B2A5B05-8F34-42E0-AA45-012D1FEE7C80}"/>
                    </a:ext>
                  </a:extLst>
                </p:cNvPr>
                <p:cNvSpPr/>
                <p:nvPr/>
              </p:nvSpPr>
              <p:spPr>
                <a:xfrm>
                  <a:off x="3481389" y="390523"/>
                  <a:ext cx="142874" cy="701519"/>
                </a:xfrm>
                <a:custGeom>
                  <a:avLst/>
                  <a:gdLst>
                    <a:gd name="connsiteX0" fmla="*/ 0 w 138112"/>
                    <a:gd name="connsiteY0" fmla="*/ 0 h 684000"/>
                    <a:gd name="connsiteX1" fmla="*/ 138112 w 138112"/>
                    <a:gd name="connsiteY1" fmla="*/ 0 h 684000"/>
                    <a:gd name="connsiteX2" fmla="*/ 138112 w 138112"/>
                    <a:gd name="connsiteY2" fmla="*/ 684000 h 684000"/>
                    <a:gd name="connsiteX3" fmla="*/ 0 w 138112"/>
                    <a:gd name="connsiteY3" fmla="*/ 684000 h 684000"/>
                    <a:gd name="connsiteX4" fmla="*/ 0 w 138112"/>
                    <a:gd name="connsiteY4" fmla="*/ 0 h 684000"/>
                    <a:gd name="connsiteX0" fmla="*/ 0 w 138112"/>
                    <a:gd name="connsiteY0" fmla="*/ 0 h 707813"/>
                    <a:gd name="connsiteX1" fmla="*/ 138112 w 138112"/>
                    <a:gd name="connsiteY1" fmla="*/ 0 h 707813"/>
                    <a:gd name="connsiteX2" fmla="*/ 138112 w 138112"/>
                    <a:gd name="connsiteY2" fmla="*/ 707813 h 707813"/>
                    <a:gd name="connsiteX3" fmla="*/ 0 w 138112"/>
                    <a:gd name="connsiteY3" fmla="*/ 684000 h 707813"/>
                    <a:gd name="connsiteX4" fmla="*/ 0 w 138112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98288 h 707813"/>
                    <a:gd name="connsiteX4" fmla="*/ 4762 w 142874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79238 h 707813"/>
                    <a:gd name="connsiteX4" fmla="*/ 4762 w 142874"/>
                    <a:gd name="connsiteY4" fmla="*/ 0 h 707813"/>
                    <a:gd name="connsiteX0" fmla="*/ 4762 w 142874"/>
                    <a:gd name="connsiteY0" fmla="*/ 0 h 679238"/>
                    <a:gd name="connsiteX1" fmla="*/ 142874 w 142874"/>
                    <a:gd name="connsiteY1" fmla="*/ 0 h 679238"/>
                    <a:gd name="connsiteX2" fmla="*/ 138111 w 142874"/>
                    <a:gd name="connsiteY2" fmla="*/ 679238 h 679238"/>
                    <a:gd name="connsiteX3" fmla="*/ 0 w 142874"/>
                    <a:gd name="connsiteY3" fmla="*/ 679238 h 679238"/>
                    <a:gd name="connsiteX4" fmla="*/ 4762 w 142874"/>
                    <a:gd name="connsiteY4" fmla="*/ 0 h 679238"/>
                    <a:gd name="connsiteX0" fmla="*/ 4762 w 142874"/>
                    <a:gd name="connsiteY0" fmla="*/ 0 h 689821"/>
                    <a:gd name="connsiteX1" fmla="*/ 142874 w 142874"/>
                    <a:gd name="connsiteY1" fmla="*/ 0 h 689821"/>
                    <a:gd name="connsiteX2" fmla="*/ 138111 w 142874"/>
                    <a:gd name="connsiteY2" fmla="*/ 679238 h 689821"/>
                    <a:gd name="connsiteX3" fmla="*/ 0 w 142874"/>
                    <a:gd name="connsiteY3" fmla="*/ 679238 h 689821"/>
                    <a:gd name="connsiteX4" fmla="*/ 4762 w 142874"/>
                    <a:gd name="connsiteY4" fmla="*/ 0 h 689821"/>
                    <a:gd name="connsiteX0" fmla="*/ 4762 w 142874"/>
                    <a:gd name="connsiteY0" fmla="*/ 0 h 683620"/>
                    <a:gd name="connsiteX1" fmla="*/ 142874 w 142874"/>
                    <a:gd name="connsiteY1" fmla="*/ 0 h 683620"/>
                    <a:gd name="connsiteX2" fmla="*/ 138111 w 142874"/>
                    <a:gd name="connsiteY2" fmla="*/ 669944 h 683620"/>
                    <a:gd name="connsiteX3" fmla="*/ 0 w 142874"/>
                    <a:gd name="connsiteY3" fmla="*/ 679238 h 683620"/>
                    <a:gd name="connsiteX4" fmla="*/ 4762 w 142874"/>
                    <a:gd name="connsiteY4" fmla="*/ 0 h 683620"/>
                    <a:gd name="connsiteX0" fmla="*/ 4762 w 142874"/>
                    <a:gd name="connsiteY0" fmla="*/ 0 h 678558"/>
                    <a:gd name="connsiteX1" fmla="*/ 142874 w 142874"/>
                    <a:gd name="connsiteY1" fmla="*/ 0 h 678558"/>
                    <a:gd name="connsiteX2" fmla="*/ 138111 w 142874"/>
                    <a:gd name="connsiteY2" fmla="*/ 669944 h 678558"/>
                    <a:gd name="connsiteX3" fmla="*/ 0 w 142874"/>
                    <a:gd name="connsiteY3" fmla="*/ 660650 h 678558"/>
                    <a:gd name="connsiteX4" fmla="*/ 4762 w 142874"/>
                    <a:gd name="connsiteY4" fmla="*/ 0 h 678558"/>
                    <a:gd name="connsiteX0" fmla="*/ 4762 w 142874"/>
                    <a:gd name="connsiteY0" fmla="*/ 0 h 690612"/>
                    <a:gd name="connsiteX1" fmla="*/ 142874 w 142874"/>
                    <a:gd name="connsiteY1" fmla="*/ 0 h 690612"/>
                    <a:gd name="connsiteX2" fmla="*/ 138111 w 142874"/>
                    <a:gd name="connsiteY2" fmla="*/ 683885 h 690612"/>
                    <a:gd name="connsiteX3" fmla="*/ 0 w 142874"/>
                    <a:gd name="connsiteY3" fmla="*/ 660650 h 690612"/>
                    <a:gd name="connsiteX4" fmla="*/ 4762 w 142874"/>
                    <a:gd name="connsiteY4" fmla="*/ 0 h 690612"/>
                    <a:gd name="connsiteX0" fmla="*/ 4762 w 142874"/>
                    <a:gd name="connsiteY0" fmla="*/ 0 h 691764"/>
                    <a:gd name="connsiteX1" fmla="*/ 142874 w 142874"/>
                    <a:gd name="connsiteY1" fmla="*/ 0 h 691764"/>
                    <a:gd name="connsiteX2" fmla="*/ 138111 w 142874"/>
                    <a:gd name="connsiteY2" fmla="*/ 683885 h 691764"/>
                    <a:gd name="connsiteX3" fmla="*/ 0 w 142874"/>
                    <a:gd name="connsiteY3" fmla="*/ 669944 h 691764"/>
                    <a:gd name="connsiteX4" fmla="*/ 4762 w 142874"/>
                    <a:gd name="connsiteY4" fmla="*/ 0 h 691764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2874"/>
                    <a:gd name="connsiteY0" fmla="*/ 0 h 674326"/>
                    <a:gd name="connsiteX1" fmla="*/ 142874 w 142874"/>
                    <a:gd name="connsiteY1" fmla="*/ 0 h 674326"/>
                    <a:gd name="connsiteX2" fmla="*/ 138112 w 142874"/>
                    <a:gd name="connsiteY2" fmla="*/ 660650 h 674326"/>
                    <a:gd name="connsiteX3" fmla="*/ 0 w 142874"/>
                    <a:gd name="connsiteY3" fmla="*/ 669944 h 674326"/>
                    <a:gd name="connsiteX4" fmla="*/ 4762 w 142874"/>
                    <a:gd name="connsiteY4" fmla="*/ 0 h 674326"/>
                    <a:gd name="connsiteX0" fmla="*/ 4762 w 142874"/>
                    <a:gd name="connsiteY0" fmla="*/ 0 h 682877"/>
                    <a:gd name="connsiteX1" fmla="*/ 142874 w 142874"/>
                    <a:gd name="connsiteY1" fmla="*/ 0 h 682877"/>
                    <a:gd name="connsiteX2" fmla="*/ 141287 w 142874"/>
                    <a:gd name="connsiteY2" fmla="*/ 673042 h 682877"/>
                    <a:gd name="connsiteX3" fmla="*/ 0 w 142874"/>
                    <a:gd name="connsiteY3" fmla="*/ 669944 h 682877"/>
                    <a:gd name="connsiteX4" fmla="*/ 4762 w 142874"/>
                    <a:gd name="connsiteY4" fmla="*/ 0 h 682877"/>
                    <a:gd name="connsiteX0" fmla="*/ 4762 w 142874"/>
                    <a:gd name="connsiteY0" fmla="*/ 0 h 684492"/>
                    <a:gd name="connsiteX1" fmla="*/ 142874 w 142874"/>
                    <a:gd name="connsiteY1" fmla="*/ 0 h 684492"/>
                    <a:gd name="connsiteX2" fmla="*/ 141287 w 142874"/>
                    <a:gd name="connsiteY2" fmla="*/ 673042 h 684492"/>
                    <a:gd name="connsiteX3" fmla="*/ 0 w 142874"/>
                    <a:gd name="connsiteY3" fmla="*/ 676140 h 684492"/>
                    <a:gd name="connsiteX4" fmla="*/ 4762 w 142874"/>
                    <a:gd name="connsiteY4" fmla="*/ 0 h 684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874" h="684492">
                      <a:moveTo>
                        <a:pt x="4762" y="0"/>
                      </a:moveTo>
                      <a:lnTo>
                        <a:pt x="142874" y="0"/>
                      </a:lnTo>
                      <a:cubicBezTo>
                        <a:pt x="141286" y="226413"/>
                        <a:pt x="142875" y="446629"/>
                        <a:pt x="141287" y="673042"/>
                      </a:cubicBezTo>
                      <a:cubicBezTo>
                        <a:pt x="114300" y="696854"/>
                        <a:pt x="46037" y="676140"/>
                        <a:pt x="0" y="676140"/>
                      </a:cubicBezTo>
                      <a:cubicBezTo>
                        <a:pt x="1587" y="443377"/>
                        <a:pt x="3175" y="232763"/>
                        <a:pt x="476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9" name="Rechteck 9">
                  <a:extLst>
                    <a:ext uri="{FF2B5EF4-FFF2-40B4-BE49-F238E27FC236}">
                      <a16:creationId xmlns:a16="http://schemas.microsoft.com/office/drawing/2014/main" id="{BCB1D294-86E0-4CDD-9828-C48594D4533A}"/>
                    </a:ext>
                  </a:extLst>
                </p:cNvPr>
                <p:cNvSpPr/>
                <p:nvPr/>
              </p:nvSpPr>
              <p:spPr>
                <a:xfrm>
                  <a:off x="3471863" y="1615954"/>
                  <a:ext cx="142874" cy="691100"/>
                </a:xfrm>
                <a:custGeom>
                  <a:avLst/>
                  <a:gdLst>
                    <a:gd name="connsiteX0" fmla="*/ 0 w 138112"/>
                    <a:gd name="connsiteY0" fmla="*/ 0 h 684000"/>
                    <a:gd name="connsiteX1" fmla="*/ 138112 w 138112"/>
                    <a:gd name="connsiteY1" fmla="*/ 0 h 684000"/>
                    <a:gd name="connsiteX2" fmla="*/ 138112 w 138112"/>
                    <a:gd name="connsiteY2" fmla="*/ 684000 h 684000"/>
                    <a:gd name="connsiteX3" fmla="*/ 0 w 138112"/>
                    <a:gd name="connsiteY3" fmla="*/ 684000 h 684000"/>
                    <a:gd name="connsiteX4" fmla="*/ 0 w 138112"/>
                    <a:gd name="connsiteY4" fmla="*/ 0 h 684000"/>
                    <a:gd name="connsiteX0" fmla="*/ 0 w 138112"/>
                    <a:gd name="connsiteY0" fmla="*/ 0 h 707813"/>
                    <a:gd name="connsiteX1" fmla="*/ 138112 w 138112"/>
                    <a:gd name="connsiteY1" fmla="*/ 0 h 707813"/>
                    <a:gd name="connsiteX2" fmla="*/ 138112 w 138112"/>
                    <a:gd name="connsiteY2" fmla="*/ 707813 h 707813"/>
                    <a:gd name="connsiteX3" fmla="*/ 0 w 138112"/>
                    <a:gd name="connsiteY3" fmla="*/ 684000 h 707813"/>
                    <a:gd name="connsiteX4" fmla="*/ 0 w 138112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98288 h 707813"/>
                    <a:gd name="connsiteX4" fmla="*/ 4762 w 142874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79238 h 707813"/>
                    <a:gd name="connsiteX4" fmla="*/ 4762 w 142874"/>
                    <a:gd name="connsiteY4" fmla="*/ 0 h 707813"/>
                    <a:gd name="connsiteX0" fmla="*/ 4762 w 142874"/>
                    <a:gd name="connsiteY0" fmla="*/ 0 h 679238"/>
                    <a:gd name="connsiteX1" fmla="*/ 142874 w 142874"/>
                    <a:gd name="connsiteY1" fmla="*/ 0 h 679238"/>
                    <a:gd name="connsiteX2" fmla="*/ 138111 w 142874"/>
                    <a:gd name="connsiteY2" fmla="*/ 679238 h 679238"/>
                    <a:gd name="connsiteX3" fmla="*/ 0 w 142874"/>
                    <a:gd name="connsiteY3" fmla="*/ 679238 h 679238"/>
                    <a:gd name="connsiteX4" fmla="*/ 4762 w 142874"/>
                    <a:gd name="connsiteY4" fmla="*/ 0 h 679238"/>
                    <a:gd name="connsiteX0" fmla="*/ 4762 w 142874"/>
                    <a:gd name="connsiteY0" fmla="*/ 0 h 689821"/>
                    <a:gd name="connsiteX1" fmla="*/ 142874 w 142874"/>
                    <a:gd name="connsiteY1" fmla="*/ 0 h 689821"/>
                    <a:gd name="connsiteX2" fmla="*/ 138111 w 142874"/>
                    <a:gd name="connsiteY2" fmla="*/ 679238 h 689821"/>
                    <a:gd name="connsiteX3" fmla="*/ 0 w 142874"/>
                    <a:gd name="connsiteY3" fmla="*/ 679238 h 689821"/>
                    <a:gd name="connsiteX4" fmla="*/ 4762 w 142874"/>
                    <a:gd name="connsiteY4" fmla="*/ 0 h 689821"/>
                    <a:gd name="connsiteX0" fmla="*/ 4762 w 142874"/>
                    <a:gd name="connsiteY0" fmla="*/ 0 h 683620"/>
                    <a:gd name="connsiteX1" fmla="*/ 142874 w 142874"/>
                    <a:gd name="connsiteY1" fmla="*/ 0 h 683620"/>
                    <a:gd name="connsiteX2" fmla="*/ 138111 w 142874"/>
                    <a:gd name="connsiteY2" fmla="*/ 669944 h 683620"/>
                    <a:gd name="connsiteX3" fmla="*/ 0 w 142874"/>
                    <a:gd name="connsiteY3" fmla="*/ 679238 h 683620"/>
                    <a:gd name="connsiteX4" fmla="*/ 4762 w 142874"/>
                    <a:gd name="connsiteY4" fmla="*/ 0 h 683620"/>
                    <a:gd name="connsiteX0" fmla="*/ 4762 w 142874"/>
                    <a:gd name="connsiteY0" fmla="*/ 0 h 678558"/>
                    <a:gd name="connsiteX1" fmla="*/ 142874 w 142874"/>
                    <a:gd name="connsiteY1" fmla="*/ 0 h 678558"/>
                    <a:gd name="connsiteX2" fmla="*/ 138111 w 142874"/>
                    <a:gd name="connsiteY2" fmla="*/ 669944 h 678558"/>
                    <a:gd name="connsiteX3" fmla="*/ 0 w 142874"/>
                    <a:gd name="connsiteY3" fmla="*/ 660650 h 678558"/>
                    <a:gd name="connsiteX4" fmla="*/ 4762 w 142874"/>
                    <a:gd name="connsiteY4" fmla="*/ 0 h 678558"/>
                    <a:gd name="connsiteX0" fmla="*/ 4762 w 142874"/>
                    <a:gd name="connsiteY0" fmla="*/ 0 h 690612"/>
                    <a:gd name="connsiteX1" fmla="*/ 142874 w 142874"/>
                    <a:gd name="connsiteY1" fmla="*/ 0 h 690612"/>
                    <a:gd name="connsiteX2" fmla="*/ 138111 w 142874"/>
                    <a:gd name="connsiteY2" fmla="*/ 683885 h 690612"/>
                    <a:gd name="connsiteX3" fmla="*/ 0 w 142874"/>
                    <a:gd name="connsiteY3" fmla="*/ 660650 h 690612"/>
                    <a:gd name="connsiteX4" fmla="*/ 4762 w 142874"/>
                    <a:gd name="connsiteY4" fmla="*/ 0 h 690612"/>
                    <a:gd name="connsiteX0" fmla="*/ 4762 w 142874"/>
                    <a:gd name="connsiteY0" fmla="*/ 0 h 691764"/>
                    <a:gd name="connsiteX1" fmla="*/ 142874 w 142874"/>
                    <a:gd name="connsiteY1" fmla="*/ 0 h 691764"/>
                    <a:gd name="connsiteX2" fmla="*/ 138111 w 142874"/>
                    <a:gd name="connsiteY2" fmla="*/ 683885 h 691764"/>
                    <a:gd name="connsiteX3" fmla="*/ 0 w 142874"/>
                    <a:gd name="connsiteY3" fmla="*/ 669944 h 691764"/>
                    <a:gd name="connsiteX4" fmla="*/ 4762 w 142874"/>
                    <a:gd name="connsiteY4" fmla="*/ 0 h 691764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2874"/>
                    <a:gd name="connsiteY0" fmla="*/ 0 h 674326"/>
                    <a:gd name="connsiteX1" fmla="*/ 142874 w 142874"/>
                    <a:gd name="connsiteY1" fmla="*/ 0 h 674326"/>
                    <a:gd name="connsiteX2" fmla="*/ 138112 w 142874"/>
                    <a:gd name="connsiteY2" fmla="*/ 660650 h 674326"/>
                    <a:gd name="connsiteX3" fmla="*/ 0 w 142874"/>
                    <a:gd name="connsiteY3" fmla="*/ 669944 h 674326"/>
                    <a:gd name="connsiteX4" fmla="*/ 4762 w 142874"/>
                    <a:gd name="connsiteY4" fmla="*/ 0 h 674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874" h="674326">
                      <a:moveTo>
                        <a:pt x="4762" y="0"/>
                      </a:moveTo>
                      <a:lnTo>
                        <a:pt x="142874" y="0"/>
                      </a:lnTo>
                      <a:cubicBezTo>
                        <a:pt x="141286" y="226413"/>
                        <a:pt x="139700" y="434237"/>
                        <a:pt x="138112" y="660650"/>
                      </a:cubicBezTo>
                      <a:cubicBezTo>
                        <a:pt x="111125" y="684462"/>
                        <a:pt x="46037" y="669944"/>
                        <a:pt x="0" y="669944"/>
                      </a:cubicBezTo>
                      <a:cubicBezTo>
                        <a:pt x="1587" y="437181"/>
                        <a:pt x="3175" y="232763"/>
                        <a:pt x="4762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</p:grpSp>
          <p:sp>
            <p:nvSpPr>
              <p:cNvPr id="26" name="Rechteck 25">
                <a:extLst>
                  <a:ext uri="{FF2B5EF4-FFF2-40B4-BE49-F238E27FC236}">
                    <a16:creationId xmlns:a16="http://schemas.microsoft.com/office/drawing/2014/main" id="{F6BE2DA8-8D79-4E25-9C44-9D6552092D38}"/>
                  </a:ext>
                </a:extLst>
              </p:cNvPr>
              <p:cNvSpPr/>
              <p:nvPr/>
            </p:nvSpPr>
            <p:spPr>
              <a:xfrm>
                <a:off x="6025421" y="1536867"/>
                <a:ext cx="831902" cy="62357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pic>
            <p:nvPicPr>
              <p:cNvPr id="31" name="Grafik 30" descr="Zahnräder">
                <a:extLst>
                  <a:ext uri="{FF2B5EF4-FFF2-40B4-BE49-F238E27FC236}">
                    <a16:creationId xmlns:a16="http://schemas.microsoft.com/office/drawing/2014/main" id="{3A0625B5-1C4C-4494-AF2A-4A1F0B68B8C1}"/>
                  </a:ext>
                </a:extLst>
              </p:cNvPr>
              <p:cNvPicPr>
                <a:picLocks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6160018" y="2309971"/>
                <a:ext cx="1080000" cy="1080000"/>
              </a:xfrm>
              <a:prstGeom prst="rect">
                <a:avLst/>
              </a:prstGeom>
            </p:spPr>
          </p:pic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6CA394E4-11E6-4B30-87CD-F42C6AA42E1E}"/>
                  </a:ext>
                </a:extLst>
              </p:cNvPr>
              <p:cNvSpPr txBox="1"/>
              <p:nvPr/>
            </p:nvSpPr>
            <p:spPr>
              <a:xfrm>
                <a:off x="7141630" y="347799"/>
                <a:ext cx="3805421" cy="22775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K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y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A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c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</a:t>
                </a:r>
                <a:r>
                  <a:rPr lang="en-DE" sz="2400" b="1" u="sng" dirty="0" err="1">
                    <a:solidFill>
                      <a:schemeClr val="accent1">
                        <a:lumMod val="75000"/>
                      </a:schemeClr>
                    </a:solidFill>
                  </a:rPr>
                  <a:t>i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v</a:t>
                </a:r>
                <a:r>
                  <a:rPr lang="en-DE" sz="2400" b="1" u="sng" dirty="0" err="1">
                    <a:solidFill>
                      <a:schemeClr val="accent1">
                        <a:lumMod val="75000"/>
                      </a:schemeClr>
                    </a:solidFill>
                  </a:rPr>
                  <a:t>i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</a:t>
                </a:r>
                <a:r>
                  <a:rPr lang="en-DE" sz="2400" b="1" u="sng" dirty="0" err="1">
                    <a:solidFill>
                      <a:schemeClr val="accent1">
                        <a:lumMod val="75000"/>
                      </a:schemeClr>
                    </a:solidFill>
                  </a:rPr>
                  <a:t>i</a:t>
                </a:r>
                <a:r>
                  <a:rPr lang="de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en-DE" sz="24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DE" sz="1200" dirty="0"/>
              </a:p>
              <a:p>
                <a:r>
                  <a:rPr lang="en-DE" sz="1200" b="1" dirty="0"/>
                  <a:t>Building the Product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1200" dirty="0"/>
                  <a:t>Intuitive/</a:t>
                </a:r>
                <a:r>
                  <a:rPr lang="de-DE" sz="1200" dirty="0"/>
                  <a:t>F</a:t>
                </a:r>
                <a:r>
                  <a:rPr lang="en-DE" sz="1200" dirty="0"/>
                  <a:t>a</a:t>
                </a:r>
                <a:r>
                  <a:rPr lang="de-DE" sz="1200" dirty="0"/>
                  <a:t>s</a:t>
                </a:r>
                <a:r>
                  <a:rPr lang="en-DE" sz="1200" dirty="0"/>
                  <a:t>t </a:t>
                </a:r>
                <a:r>
                  <a:rPr lang="de-DE" sz="1200" dirty="0"/>
                  <a:t>U</a:t>
                </a:r>
                <a:r>
                  <a:rPr lang="en-DE" sz="1200" dirty="0"/>
                  <a:t>I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1200" dirty="0"/>
                  <a:t>Escrow Payment System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DE" sz="1200" dirty="0"/>
              </a:p>
              <a:p>
                <a:r>
                  <a:rPr lang="de-DE" sz="1200" b="1" dirty="0"/>
                  <a:t>B</a:t>
                </a:r>
                <a:r>
                  <a:rPr lang="en-DE" sz="1200" b="1" dirty="0"/>
                  <a:t>u</a:t>
                </a:r>
                <a:r>
                  <a:rPr lang="de-DE" sz="1200" b="1" dirty="0"/>
                  <a:t>i</a:t>
                </a:r>
                <a:r>
                  <a:rPr lang="en-DE" sz="1200" b="1" dirty="0"/>
                  <a:t>l</a:t>
                </a:r>
                <a:r>
                  <a:rPr lang="de-DE" sz="1200" b="1" dirty="0"/>
                  <a:t>d</a:t>
                </a:r>
                <a:r>
                  <a:rPr lang="en-DE" sz="1200" b="1" dirty="0" err="1"/>
                  <a:t>i</a:t>
                </a:r>
                <a:r>
                  <a:rPr lang="de-DE" sz="1200" b="1" dirty="0"/>
                  <a:t>n</a:t>
                </a:r>
                <a:r>
                  <a:rPr lang="en-DE" sz="1200" b="1" dirty="0"/>
                  <a:t>g </a:t>
                </a:r>
                <a:r>
                  <a:rPr lang="de-DE" sz="1200" b="1" dirty="0"/>
                  <a:t>U</a:t>
                </a:r>
                <a:r>
                  <a:rPr lang="en-DE" sz="1200" b="1" dirty="0"/>
                  <a:t>s</a:t>
                </a:r>
                <a:r>
                  <a:rPr lang="de-DE" sz="1200" b="1" dirty="0"/>
                  <a:t>e</a:t>
                </a:r>
                <a:r>
                  <a:rPr lang="en-DE" sz="1200" b="1" dirty="0"/>
                  <a:t>r</a:t>
                </a:r>
                <a:r>
                  <a:rPr lang="de-DE" sz="1200" b="1" dirty="0"/>
                  <a:t>b</a:t>
                </a:r>
                <a:r>
                  <a:rPr lang="en-DE" sz="1200" b="1" dirty="0"/>
                  <a:t>a</a:t>
                </a:r>
                <a:r>
                  <a:rPr lang="de-DE" sz="1200" b="1" dirty="0"/>
                  <a:t>s</a:t>
                </a:r>
                <a:r>
                  <a:rPr lang="en-DE" sz="1200" b="1" dirty="0"/>
                  <a:t>e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1200" dirty="0" err="1"/>
                  <a:t>Pr</a:t>
                </a:r>
                <a:r>
                  <a:rPr lang="de-DE" sz="1200" dirty="0"/>
                  <a:t>o</a:t>
                </a:r>
                <a:r>
                  <a:rPr lang="en-DE" sz="1200" dirty="0"/>
                  <a:t>v</a:t>
                </a:r>
                <a:r>
                  <a:rPr lang="de-DE" sz="1200" dirty="0"/>
                  <a:t>i</a:t>
                </a:r>
                <a:r>
                  <a:rPr lang="en-DE" sz="1200" dirty="0"/>
                  <a:t>d</a:t>
                </a:r>
                <a:r>
                  <a:rPr lang="de-DE" sz="1200" dirty="0"/>
                  <a:t>e</a:t>
                </a:r>
                <a:r>
                  <a:rPr lang="en-DE" sz="1200" dirty="0"/>
                  <a:t> base supply of Tickets (Contact Ticket Retailers)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1200" dirty="0"/>
                  <a:t>Marketing Strategy</a:t>
                </a:r>
              </a:p>
            </p:txBody>
          </p:sp>
        </p:grpSp>
        <p:sp>
          <p:nvSpPr>
            <p:cNvPr id="28" name="Rechteck 9">
              <a:extLst>
                <a:ext uri="{FF2B5EF4-FFF2-40B4-BE49-F238E27FC236}">
                  <a16:creationId xmlns:a16="http://schemas.microsoft.com/office/drawing/2014/main" id="{197723DA-109F-449C-B08B-D24E2CDD6F9B}"/>
                </a:ext>
              </a:extLst>
            </p:cNvPr>
            <p:cNvSpPr/>
            <p:nvPr/>
          </p:nvSpPr>
          <p:spPr>
            <a:xfrm>
              <a:off x="5817917" y="1547218"/>
              <a:ext cx="304719" cy="596883"/>
            </a:xfrm>
            <a:custGeom>
              <a:avLst/>
              <a:gdLst>
                <a:gd name="connsiteX0" fmla="*/ 0 w 138112"/>
                <a:gd name="connsiteY0" fmla="*/ 0 h 684000"/>
                <a:gd name="connsiteX1" fmla="*/ 138112 w 138112"/>
                <a:gd name="connsiteY1" fmla="*/ 0 h 684000"/>
                <a:gd name="connsiteX2" fmla="*/ 138112 w 138112"/>
                <a:gd name="connsiteY2" fmla="*/ 684000 h 684000"/>
                <a:gd name="connsiteX3" fmla="*/ 0 w 138112"/>
                <a:gd name="connsiteY3" fmla="*/ 684000 h 684000"/>
                <a:gd name="connsiteX4" fmla="*/ 0 w 138112"/>
                <a:gd name="connsiteY4" fmla="*/ 0 h 684000"/>
                <a:gd name="connsiteX0" fmla="*/ 0 w 138112"/>
                <a:gd name="connsiteY0" fmla="*/ 0 h 707813"/>
                <a:gd name="connsiteX1" fmla="*/ 138112 w 138112"/>
                <a:gd name="connsiteY1" fmla="*/ 0 h 707813"/>
                <a:gd name="connsiteX2" fmla="*/ 138112 w 138112"/>
                <a:gd name="connsiteY2" fmla="*/ 707813 h 707813"/>
                <a:gd name="connsiteX3" fmla="*/ 0 w 138112"/>
                <a:gd name="connsiteY3" fmla="*/ 684000 h 707813"/>
                <a:gd name="connsiteX4" fmla="*/ 0 w 138112"/>
                <a:gd name="connsiteY4" fmla="*/ 0 h 707813"/>
                <a:gd name="connsiteX0" fmla="*/ 4762 w 142874"/>
                <a:gd name="connsiteY0" fmla="*/ 0 h 707813"/>
                <a:gd name="connsiteX1" fmla="*/ 142874 w 142874"/>
                <a:gd name="connsiteY1" fmla="*/ 0 h 707813"/>
                <a:gd name="connsiteX2" fmla="*/ 142874 w 142874"/>
                <a:gd name="connsiteY2" fmla="*/ 707813 h 707813"/>
                <a:gd name="connsiteX3" fmla="*/ 0 w 142874"/>
                <a:gd name="connsiteY3" fmla="*/ 698288 h 707813"/>
                <a:gd name="connsiteX4" fmla="*/ 4762 w 142874"/>
                <a:gd name="connsiteY4" fmla="*/ 0 h 707813"/>
                <a:gd name="connsiteX0" fmla="*/ 4762 w 142874"/>
                <a:gd name="connsiteY0" fmla="*/ 0 h 707813"/>
                <a:gd name="connsiteX1" fmla="*/ 142874 w 142874"/>
                <a:gd name="connsiteY1" fmla="*/ 0 h 707813"/>
                <a:gd name="connsiteX2" fmla="*/ 142874 w 142874"/>
                <a:gd name="connsiteY2" fmla="*/ 707813 h 707813"/>
                <a:gd name="connsiteX3" fmla="*/ 0 w 142874"/>
                <a:gd name="connsiteY3" fmla="*/ 679238 h 707813"/>
                <a:gd name="connsiteX4" fmla="*/ 4762 w 142874"/>
                <a:gd name="connsiteY4" fmla="*/ 0 h 707813"/>
                <a:gd name="connsiteX0" fmla="*/ 4762 w 142874"/>
                <a:gd name="connsiteY0" fmla="*/ 0 h 679238"/>
                <a:gd name="connsiteX1" fmla="*/ 142874 w 142874"/>
                <a:gd name="connsiteY1" fmla="*/ 0 h 679238"/>
                <a:gd name="connsiteX2" fmla="*/ 138111 w 142874"/>
                <a:gd name="connsiteY2" fmla="*/ 679238 h 679238"/>
                <a:gd name="connsiteX3" fmla="*/ 0 w 142874"/>
                <a:gd name="connsiteY3" fmla="*/ 679238 h 679238"/>
                <a:gd name="connsiteX4" fmla="*/ 4762 w 142874"/>
                <a:gd name="connsiteY4" fmla="*/ 0 h 679238"/>
                <a:gd name="connsiteX0" fmla="*/ 4762 w 142874"/>
                <a:gd name="connsiteY0" fmla="*/ 0 h 689821"/>
                <a:gd name="connsiteX1" fmla="*/ 142874 w 142874"/>
                <a:gd name="connsiteY1" fmla="*/ 0 h 689821"/>
                <a:gd name="connsiteX2" fmla="*/ 138111 w 142874"/>
                <a:gd name="connsiteY2" fmla="*/ 679238 h 689821"/>
                <a:gd name="connsiteX3" fmla="*/ 0 w 142874"/>
                <a:gd name="connsiteY3" fmla="*/ 679238 h 689821"/>
                <a:gd name="connsiteX4" fmla="*/ 4762 w 142874"/>
                <a:gd name="connsiteY4" fmla="*/ 0 h 689821"/>
                <a:gd name="connsiteX0" fmla="*/ 4762 w 142874"/>
                <a:gd name="connsiteY0" fmla="*/ 0 h 683620"/>
                <a:gd name="connsiteX1" fmla="*/ 142874 w 142874"/>
                <a:gd name="connsiteY1" fmla="*/ 0 h 683620"/>
                <a:gd name="connsiteX2" fmla="*/ 138111 w 142874"/>
                <a:gd name="connsiteY2" fmla="*/ 669944 h 683620"/>
                <a:gd name="connsiteX3" fmla="*/ 0 w 142874"/>
                <a:gd name="connsiteY3" fmla="*/ 679238 h 683620"/>
                <a:gd name="connsiteX4" fmla="*/ 4762 w 142874"/>
                <a:gd name="connsiteY4" fmla="*/ 0 h 683620"/>
                <a:gd name="connsiteX0" fmla="*/ 4762 w 142874"/>
                <a:gd name="connsiteY0" fmla="*/ 0 h 678558"/>
                <a:gd name="connsiteX1" fmla="*/ 142874 w 142874"/>
                <a:gd name="connsiteY1" fmla="*/ 0 h 678558"/>
                <a:gd name="connsiteX2" fmla="*/ 138111 w 142874"/>
                <a:gd name="connsiteY2" fmla="*/ 669944 h 678558"/>
                <a:gd name="connsiteX3" fmla="*/ 0 w 142874"/>
                <a:gd name="connsiteY3" fmla="*/ 660650 h 678558"/>
                <a:gd name="connsiteX4" fmla="*/ 4762 w 142874"/>
                <a:gd name="connsiteY4" fmla="*/ 0 h 678558"/>
                <a:gd name="connsiteX0" fmla="*/ 4762 w 142874"/>
                <a:gd name="connsiteY0" fmla="*/ 0 h 690612"/>
                <a:gd name="connsiteX1" fmla="*/ 142874 w 142874"/>
                <a:gd name="connsiteY1" fmla="*/ 0 h 690612"/>
                <a:gd name="connsiteX2" fmla="*/ 138111 w 142874"/>
                <a:gd name="connsiteY2" fmla="*/ 683885 h 690612"/>
                <a:gd name="connsiteX3" fmla="*/ 0 w 142874"/>
                <a:gd name="connsiteY3" fmla="*/ 660650 h 690612"/>
                <a:gd name="connsiteX4" fmla="*/ 4762 w 142874"/>
                <a:gd name="connsiteY4" fmla="*/ 0 h 690612"/>
                <a:gd name="connsiteX0" fmla="*/ 4762 w 142874"/>
                <a:gd name="connsiteY0" fmla="*/ 0 h 691764"/>
                <a:gd name="connsiteX1" fmla="*/ 142874 w 142874"/>
                <a:gd name="connsiteY1" fmla="*/ 0 h 691764"/>
                <a:gd name="connsiteX2" fmla="*/ 138111 w 142874"/>
                <a:gd name="connsiteY2" fmla="*/ 683885 h 691764"/>
                <a:gd name="connsiteX3" fmla="*/ 0 w 142874"/>
                <a:gd name="connsiteY3" fmla="*/ 669944 h 691764"/>
                <a:gd name="connsiteX4" fmla="*/ 4762 w 142874"/>
                <a:gd name="connsiteY4" fmla="*/ 0 h 691764"/>
                <a:gd name="connsiteX0" fmla="*/ 4762 w 143332"/>
                <a:gd name="connsiteY0" fmla="*/ 0 h 684090"/>
                <a:gd name="connsiteX1" fmla="*/ 142874 w 143332"/>
                <a:gd name="connsiteY1" fmla="*/ 0 h 684090"/>
                <a:gd name="connsiteX2" fmla="*/ 142874 w 143332"/>
                <a:gd name="connsiteY2" fmla="*/ 674591 h 684090"/>
                <a:gd name="connsiteX3" fmla="*/ 0 w 143332"/>
                <a:gd name="connsiteY3" fmla="*/ 669944 h 684090"/>
                <a:gd name="connsiteX4" fmla="*/ 4762 w 143332"/>
                <a:gd name="connsiteY4" fmla="*/ 0 h 684090"/>
                <a:gd name="connsiteX0" fmla="*/ 4762 w 143332"/>
                <a:gd name="connsiteY0" fmla="*/ 0 h 684090"/>
                <a:gd name="connsiteX1" fmla="*/ 142874 w 143332"/>
                <a:gd name="connsiteY1" fmla="*/ 0 h 684090"/>
                <a:gd name="connsiteX2" fmla="*/ 142874 w 143332"/>
                <a:gd name="connsiteY2" fmla="*/ 674591 h 684090"/>
                <a:gd name="connsiteX3" fmla="*/ 0 w 143332"/>
                <a:gd name="connsiteY3" fmla="*/ 669944 h 684090"/>
                <a:gd name="connsiteX4" fmla="*/ 4762 w 143332"/>
                <a:gd name="connsiteY4" fmla="*/ 0 h 684090"/>
                <a:gd name="connsiteX0" fmla="*/ 4762 w 142874"/>
                <a:gd name="connsiteY0" fmla="*/ 0 h 674326"/>
                <a:gd name="connsiteX1" fmla="*/ 142874 w 142874"/>
                <a:gd name="connsiteY1" fmla="*/ 0 h 674326"/>
                <a:gd name="connsiteX2" fmla="*/ 138112 w 142874"/>
                <a:gd name="connsiteY2" fmla="*/ 660650 h 674326"/>
                <a:gd name="connsiteX3" fmla="*/ 0 w 142874"/>
                <a:gd name="connsiteY3" fmla="*/ 669944 h 674326"/>
                <a:gd name="connsiteX4" fmla="*/ 4762 w 142874"/>
                <a:gd name="connsiteY4" fmla="*/ 0 h 674326"/>
                <a:gd name="connsiteX0" fmla="*/ 4762 w 142874"/>
                <a:gd name="connsiteY0" fmla="*/ 0 h 682877"/>
                <a:gd name="connsiteX1" fmla="*/ 142874 w 142874"/>
                <a:gd name="connsiteY1" fmla="*/ 0 h 682877"/>
                <a:gd name="connsiteX2" fmla="*/ 141287 w 142874"/>
                <a:gd name="connsiteY2" fmla="*/ 673042 h 682877"/>
                <a:gd name="connsiteX3" fmla="*/ 0 w 142874"/>
                <a:gd name="connsiteY3" fmla="*/ 669944 h 682877"/>
                <a:gd name="connsiteX4" fmla="*/ 4762 w 142874"/>
                <a:gd name="connsiteY4" fmla="*/ 0 h 682877"/>
                <a:gd name="connsiteX0" fmla="*/ 4762 w 142874"/>
                <a:gd name="connsiteY0" fmla="*/ 0 h 684492"/>
                <a:gd name="connsiteX1" fmla="*/ 142874 w 142874"/>
                <a:gd name="connsiteY1" fmla="*/ 0 h 684492"/>
                <a:gd name="connsiteX2" fmla="*/ 141287 w 142874"/>
                <a:gd name="connsiteY2" fmla="*/ 673042 h 684492"/>
                <a:gd name="connsiteX3" fmla="*/ 0 w 142874"/>
                <a:gd name="connsiteY3" fmla="*/ 676140 h 684492"/>
                <a:gd name="connsiteX4" fmla="*/ 4762 w 142874"/>
                <a:gd name="connsiteY4" fmla="*/ 0 h 684492"/>
                <a:gd name="connsiteX0" fmla="*/ 17462 w 142874"/>
                <a:gd name="connsiteY0" fmla="*/ 0 h 728857"/>
                <a:gd name="connsiteX1" fmla="*/ 142874 w 142874"/>
                <a:gd name="connsiteY1" fmla="*/ 44365 h 728857"/>
                <a:gd name="connsiteX2" fmla="*/ 141287 w 142874"/>
                <a:gd name="connsiteY2" fmla="*/ 717407 h 728857"/>
                <a:gd name="connsiteX3" fmla="*/ 0 w 142874"/>
                <a:gd name="connsiteY3" fmla="*/ 720505 h 728857"/>
                <a:gd name="connsiteX4" fmla="*/ 17462 w 142874"/>
                <a:gd name="connsiteY4" fmla="*/ 0 h 728857"/>
                <a:gd name="connsiteX0" fmla="*/ 17462 w 149224"/>
                <a:gd name="connsiteY0" fmla="*/ 0 h 728857"/>
                <a:gd name="connsiteX1" fmla="*/ 149224 w 149224"/>
                <a:gd name="connsiteY1" fmla="*/ 6338 h 728857"/>
                <a:gd name="connsiteX2" fmla="*/ 141287 w 149224"/>
                <a:gd name="connsiteY2" fmla="*/ 717407 h 728857"/>
                <a:gd name="connsiteX3" fmla="*/ 0 w 149224"/>
                <a:gd name="connsiteY3" fmla="*/ 720505 h 728857"/>
                <a:gd name="connsiteX4" fmla="*/ 17462 w 149224"/>
                <a:gd name="connsiteY4" fmla="*/ 0 h 728857"/>
                <a:gd name="connsiteX0" fmla="*/ 17462 w 149224"/>
                <a:gd name="connsiteY0" fmla="*/ 0 h 744022"/>
                <a:gd name="connsiteX1" fmla="*/ 149224 w 149224"/>
                <a:gd name="connsiteY1" fmla="*/ 6338 h 744022"/>
                <a:gd name="connsiteX2" fmla="*/ 141287 w 149224"/>
                <a:gd name="connsiteY2" fmla="*/ 736421 h 744022"/>
                <a:gd name="connsiteX3" fmla="*/ 0 w 149224"/>
                <a:gd name="connsiteY3" fmla="*/ 720505 h 744022"/>
                <a:gd name="connsiteX4" fmla="*/ 17462 w 149224"/>
                <a:gd name="connsiteY4" fmla="*/ 0 h 744022"/>
                <a:gd name="connsiteX0" fmla="*/ 103 w 131865"/>
                <a:gd name="connsiteY0" fmla="*/ 0 h 753500"/>
                <a:gd name="connsiteX1" fmla="*/ 131865 w 131865"/>
                <a:gd name="connsiteY1" fmla="*/ 6338 h 753500"/>
                <a:gd name="connsiteX2" fmla="*/ 123928 w 131865"/>
                <a:gd name="connsiteY2" fmla="*/ 736421 h 753500"/>
                <a:gd name="connsiteX3" fmla="*/ 14391 w 131865"/>
                <a:gd name="connsiteY3" fmla="*/ 752194 h 753500"/>
                <a:gd name="connsiteX4" fmla="*/ 103 w 131865"/>
                <a:gd name="connsiteY4" fmla="*/ 0 h 75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865" h="753500">
                  <a:moveTo>
                    <a:pt x="103" y="0"/>
                  </a:moveTo>
                  <a:lnTo>
                    <a:pt x="131865" y="6338"/>
                  </a:lnTo>
                  <a:cubicBezTo>
                    <a:pt x="130277" y="232751"/>
                    <a:pt x="125516" y="510008"/>
                    <a:pt x="123928" y="736421"/>
                  </a:cubicBezTo>
                  <a:cubicBezTo>
                    <a:pt x="96941" y="760233"/>
                    <a:pt x="60428" y="752194"/>
                    <a:pt x="14391" y="752194"/>
                  </a:cubicBezTo>
                  <a:cubicBezTo>
                    <a:pt x="15978" y="519431"/>
                    <a:pt x="-1484" y="232763"/>
                    <a:pt x="10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46" name="Rechteck: abgerundete Ecken 45">
            <a:extLst>
              <a:ext uri="{FF2B5EF4-FFF2-40B4-BE49-F238E27FC236}">
                <a16:creationId xmlns:a16="http://schemas.microsoft.com/office/drawing/2014/main" id="{B393E5FB-C237-461A-8394-B73A67DF5E49}"/>
              </a:ext>
            </a:extLst>
          </p:cNvPr>
          <p:cNvSpPr/>
          <p:nvPr/>
        </p:nvSpPr>
        <p:spPr>
          <a:xfrm>
            <a:off x="593889" y="277993"/>
            <a:ext cx="11114202" cy="6302014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8FA35DA7-E9E3-4E8D-8090-B448177EC2C8}"/>
              </a:ext>
            </a:extLst>
          </p:cNvPr>
          <p:cNvSpPr txBox="1"/>
          <p:nvPr/>
        </p:nvSpPr>
        <p:spPr>
          <a:xfrm>
            <a:off x="1404593" y="-16023"/>
            <a:ext cx="186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chemeClr val="accent2"/>
                </a:solidFill>
              </a:rPr>
              <a:t>K</a:t>
            </a:r>
            <a:r>
              <a:rPr lang="en-DE" b="1" dirty="0">
                <a:solidFill>
                  <a:schemeClr val="accent2"/>
                </a:solidFill>
              </a:rPr>
              <a:t>e</a:t>
            </a:r>
            <a:r>
              <a:rPr lang="de-DE" b="1" dirty="0">
                <a:solidFill>
                  <a:schemeClr val="accent2"/>
                </a:solidFill>
              </a:rPr>
              <a:t>y</a:t>
            </a:r>
            <a:r>
              <a:rPr lang="en-DE" b="1" dirty="0">
                <a:solidFill>
                  <a:schemeClr val="accent2"/>
                </a:solidFill>
              </a:rPr>
              <a:t>s </a:t>
            </a:r>
            <a:r>
              <a:rPr lang="de-DE" b="1" dirty="0">
                <a:solidFill>
                  <a:schemeClr val="accent2"/>
                </a:solidFill>
              </a:rPr>
              <a:t>t</a:t>
            </a:r>
            <a:r>
              <a:rPr lang="en-DE" b="1" dirty="0">
                <a:solidFill>
                  <a:schemeClr val="accent2"/>
                </a:solidFill>
              </a:rPr>
              <a:t>o </a:t>
            </a:r>
            <a:r>
              <a:rPr lang="de-DE" b="1" dirty="0">
                <a:solidFill>
                  <a:schemeClr val="accent2"/>
                </a:solidFill>
              </a:rPr>
              <a:t>S</a:t>
            </a:r>
            <a:r>
              <a:rPr lang="en-DE" b="1" dirty="0">
                <a:solidFill>
                  <a:schemeClr val="accent2"/>
                </a:solidFill>
              </a:rPr>
              <a:t>u</a:t>
            </a:r>
            <a:r>
              <a:rPr lang="de-DE" b="1" dirty="0">
                <a:solidFill>
                  <a:schemeClr val="accent2"/>
                </a:solidFill>
              </a:rPr>
              <a:t>c</a:t>
            </a:r>
            <a:r>
              <a:rPr lang="en-DE" b="1" dirty="0">
                <a:solidFill>
                  <a:schemeClr val="accent2"/>
                </a:solidFill>
              </a:rPr>
              <a:t>c</a:t>
            </a:r>
            <a:r>
              <a:rPr lang="de-DE" b="1" dirty="0">
                <a:solidFill>
                  <a:schemeClr val="accent2"/>
                </a:solidFill>
              </a:rPr>
              <a:t>e</a:t>
            </a:r>
            <a:r>
              <a:rPr lang="en-DE" b="1" dirty="0">
                <a:solidFill>
                  <a:schemeClr val="accent2"/>
                </a:solidFill>
              </a:rPr>
              <a:t>s</a:t>
            </a:r>
            <a:r>
              <a:rPr lang="de-DE" b="1" dirty="0">
                <a:solidFill>
                  <a:schemeClr val="accent2"/>
                </a:solidFill>
              </a:rPr>
              <a:t>s</a:t>
            </a:r>
            <a:endParaRPr lang="en-DE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75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53A775E7-21DB-4877-9A9C-6B56240ED0EE}"/>
              </a:ext>
            </a:extLst>
          </p:cNvPr>
          <p:cNvSpPr/>
          <p:nvPr/>
        </p:nvSpPr>
        <p:spPr>
          <a:xfrm>
            <a:off x="1405890" y="543498"/>
            <a:ext cx="3571877" cy="2165625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000" b="1" dirty="0"/>
              <a:t>K</a:t>
            </a:r>
            <a:r>
              <a:rPr lang="en-DE" sz="4000" b="1" dirty="0"/>
              <a:t>e</a:t>
            </a:r>
            <a:r>
              <a:rPr lang="de-DE" sz="4000" b="1" dirty="0"/>
              <a:t>y</a:t>
            </a:r>
            <a:r>
              <a:rPr lang="en-DE" sz="4000" b="1" dirty="0"/>
              <a:t>s </a:t>
            </a:r>
            <a:r>
              <a:rPr lang="de-DE" sz="4000" b="1" dirty="0"/>
              <a:t>t</a:t>
            </a:r>
            <a:r>
              <a:rPr lang="en-DE" sz="4000" b="1" dirty="0"/>
              <a:t>o </a:t>
            </a:r>
            <a:r>
              <a:rPr lang="de-DE" sz="4000" b="1" dirty="0"/>
              <a:t>S</a:t>
            </a:r>
            <a:r>
              <a:rPr lang="en-DE" sz="4000" b="1" dirty="0"/>
              <a:t>u</a:t>
            </a:r>
            <a:r>
              <a:rPr lang="de-DE" sz="4000" b="1" dirty="0"/>
              <a:t>c</a:t>
            </a:r>
            <a:r>
              <a:rPr lang="en-DE" sz="4000" b="1" dirty="0"/>
              <a:t>c</a:t>
            </a:r>
            <a:r>
              <a:rPr lang="de-DE" sz="4000" b="1" dirty="0"/>
              <a:t>e</a:t>
            </a:r>
            <a:r>
              <a:rPr lang="en-DE" sz="4000" b="1" dirty="0"/>
              <a:t>s</a:t>
            </a:r>
            <a:r>
              <a:rPr lang="de-DE" sz="4000" b="1" dirty="0"/>
              <a:t>s</a:t>
            </a:r>
            <a:endParaRPr lang="en-DE" sz="4000" b="1" dirty="0"/>
          </a:p>
        </p:txBody>
      </p:sp>
      <p:sp>
        <p:nvSpPr>
          <p:cNvPr id="34" name="Rechteck: abgerundete Ecken 33">
            <a:extLst>
              <a:ext uri="{FF2B5EF4-FFF2-40B4-BE49-F238E27FC236}">
                <a16:creationId xmlns:a16="http://schemas.microsoft.com/office/drawing/2014/main" id="{36EEF07A-7FA7-4A79-8AD4-224BFEF85BAE}"/>
              </a:ext>
            </a:extLst>
          </p:cNvPr>
          <p:cNvSpPr/>
          <p:nvPr/>
        </p:nvSpPr>
        <p:spPr>
          <a:xfrm>
            <a:off x="7214235" y="543498"/>
            <a:ext cx="3571878" cy="2165625"/>
          </a:xfrm>
          <a:prstGeom prst="round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/>
              <a:t>C</a:t>
            </a:r>
            <a:r>
              <a:rPr lang="en-DE" sz="3200" b="1" dirty="0"/>
              <a:t>u</a:t>
            </a:r>
            <a:r>
              <a:rPr lang="de-DE" sz="3200" b="1" dirty="0"/>
              <a:t>s</a:t>
            </a:r>
            <a:r>
              <a:rPr lang="en-DE" sz="3200" b="1" dirty="0"/>
              <a:t>t</a:t>
            </a:r>
            <a:r>
              <a:rPr lang="de-DE" sz="3200" b="1" dirty="0"/>
              <a:t>o</a:t>
            </a:r>
            <a:r>
              <a:rPr lang="en-DE" sz="3200" b="1" dirty="0"/>
              <a:t>m</a:t>
            </a:r>
            <a:r>
              <a:rPr lang="de-DE" sz="3200" b="1" dirty="0"/>
              <a:t>e</a:t>
            </a:r>
            <a:r>
              <a:rPr lang="en-DE" sz="3200" b="1" dirty="0"/>
              <a:t>r </a:t>
            </a:r>
            <a:r>
              <a:rPr lang="de-DE" sz="3200" b="1" dirty="0"/>
              <a:t>S</a:t>
            </a:r>
            <a:r>
              <a:rPr lang="en-DE" sz="3200" b="1" dirty="0"/>
              <a:t>e</a:t>
            </a:r>
            <a:r>
              <a:rPr lang="de-DE" sz="3200" b="1" dirty="0"/>
              <a:t>g</a:t>
            </a:r>
            <a:r>
              <a:rPr lang="en-DE" sz="3200" b="1" dirty="0"/>
              <a:t>m</a:t>
            </a:r>
            <a:r>
              <a:rPr lang="de-DE" sz="3200" b="1" dirty="0"/>
              <a:t>e</a:t>
            </a:r>
            <a:r>
              <a:rPr lang="en-DE" sz="3200" b="1" dirty="0"/>
              <a:t>n</a:t>
            </a:r>
            <a:r>
              <a:rPr lang="de-DE" sz="3200" b="1" dirty="0"/>
              <a:t>t</a:t>
            </a:r>
            <a:endParaRPr lang="en-DE" sz="3200" b="1"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ACA5FD10-4D3B-4EFF-A6C7-75C0DFFB54E0}"/>
              </a:ext>
            </a:extLst>
          </p:cNvPr>
          <p:cNvGrpSpPr/>
          <p:nvPr/>
        </p:nvGrpSpPr>
        <p:grpSpPr>
          <a:xfrm>
            <a:off x="6362067" y="3380651"/>
            <a:ext cx="4987283" cy="2855008"/>
            <a:chOff x="5305018" y="4464775"/>
            <a:chExt cx="6596691" cy="1867163"/>
          </a:xfrm>
        </p:grpSpPr>
        <p:grpSp>
          <p:nvGrpSpPr>
            <p:cNvPr id="36" name="Gruppieren 35">
              <a:extLst>
                <a:ext uri="{FF2B5EF4-FFF2-40B4-BE49-F238E27FC236}">
                  <a16:creationId xmlns:a16="http://schemas.microsoft.com/office/drawing/2014/main" id="{5C12FBF9-3A59-496C-B7D4-CDA738AF4697}"/>
                </a:ext>
              </a:extLst>
            </p:cNvPr>
            <p:cNvGrpSpPr/>
            <p:nvPr/>
          </p:nvGrpSpPr>
          <p:grpSpPr>
            <a:xfrm>
              <a:off x="5307559" y="4877387"/>
              <a:ext cx="6594150" cy="1454551"/>
              <a:chOff x="503339" y="4476465"/>
              <a:chExt cx="6594150" cy="1454551"/>
            </a:xfrm>
          </p:grpSpPr>
          <p:grpSp>
            <p:nvGrpSpPr>
              <p:cNvPr id="37" name="Gruppieren 36">
                <a:extLst>
                  <a:ext uri="{FF2B5EF4-FFF2-40B4-BE49-F238E27FC236}">
                    <a16:creationId xmlns:a16="http://schemas.microsoft.com/office/drawing/2014/main" id="{3E0C9276-9A78-4052-9F62-6545249186EC}"/>
                  </a:ext>
                </a:extLst>
              </p:cNvPr>
              <p:cNvGrpSpPr/>
              <p:nvPr/>
            </p:nvGrpSpPr>
            <p:grpSpPr>
              <a:xfrm>
                <a:off x="503339" y="4476465"/>
                <a:ext cx="6557394" cy="1454551"/>
                <a:chOff x="503339" y="4476465"/>
                <a:chExt cx="6371918" cy="1454551"/>
              </a:xfrm>
            </p:grpSpPr>
            <p:sp>
              <p:nvSpPr>
                <p:cNvPr id="45" name="Welle 44">
                  <a:extLst>
                    <a:ext uri="{FF2B5EF4-FFF2-40B4-BE49-F238E27FC236}">
                      <a16:creationId xmlns:a16="http://schemas.microsoft.com/office/drawing/2014/main" id="{BF3F845C-2B60-4D3F-9D88-2F8AC508BC05}"/>
                    </a:ext>
                  </a:extLst>
                </p:cNvPr>
                <p:cNvSpPr/>
                <p:nvPr/>
              </p:nvSpPr>
              <p:spPr>
                <a:xfrm>
                  <a:off x="503339" y="4478846"/>
                  <a:ext cx="2121017" cy="1452170"/>
                </a:xfrm>
                <a:prstGeom prst="wave">
                  <a:avLst>
                    <a:gd name="adj1" fmla="val 4990"/>
                    <a:gd name="adj2" fmla="val 0"/>
                  </a:avLst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dirty="0"/>
                </a:p>
              </p:txBody>
            </p:sp>
            <p:sp>
              <p:nvSpPr>
                <p:cNvPr id="47" name="Welle 46">
                  <a:extLst>
                    <a:ext uri="{FF2B5EF4-FFF2-40B4-BE49-F238E27FC236}">
                      <a16:creationId xmlns:a16="http://schemas.microsoft.com/office/drawing/2014/main" id="{9A229639-9323-4229-99A2-1BD8D2E0DA66}"/>
                    </a:ext>
                  </a:extLst>
                </p:cNvPr>
                <p:cNvSpPr/>
                <p:nvPr/>
              </p:nvSpPr>
              <p:spPr>
                <a:xfrm>
                  <a:off x="2624356" y="4478846"/>
                  <a:ext cx="2121017" cy="1452170"/>
                </a:xfrm>
                <a:prstGeom prst="wave">
                  <a:avLst>
                    <a:gd name="adj1" fmla="val 4990"/>
                    <a:gd name="adj2" fmla="val 0"/>
                  </a:avLst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48" name="Welle 47">
                  <a:extLst>
                    <a:ext uri="{FF2B5EF4-FFF2-40B4-BE49-F238E27FC236}">
                      <a16:creationId xmlns:a16="http://schemas.microsoft.com/office/drawing/2014/main" id="{5C742877-E23B-441F-9A2F-D1E385F2B423}"/>
                    </a:ext>
                  </a:extLst>
                </p:cNvPr>
                <p:cNvSpPr/>
                <p:nvPr/>
              </p:nvSpPr>
              <p:spPr>
                <a:xfrm>
                  <a:off x="4754240" y="4476465"/>
                  <a:ext cx="2121017" cy="1452170"/>
                </a:xfrm>
                <a:prstGeom prst="wave">
                  <a:avLst>
                    <a:gd name="adj1" fmla="val 4990"/>
                    <a:gd name="adj2" fmla="val 0"/>
                  </a:avLst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49" name="Rechteck 32">
                  <a:extLst>
                    <a:ext uri="{FF2B5EF4-FFF2-40B4-BE49-F238E27FC236}">
                      <a16:creationId xmlns:a16="http://schemas.microsoft.com/office/drawing/2014/main" id="{A46307E7-B9C8-46C6-99F1-28A9FB34F94E}"/>
                    </a:ext>
                  </a:extLst>
                </p:cNvPr>
                <p:cNvSpPr/>
                <p:nvPr/>
              </p:nvSpPr>
              <p:spPr>
                <a:xfrm>
                  <a:off x="2595563" y="4543975"/>
                  <a:ext cx="71437" cy="1318664"/>
                </a:xfrm>
                <a:custGeom>
                  <a:avLst/>
                  <a:gdLst>
                    <a:gd name="connsiteX0" fmla="*/ 0 w 50477"/>
                    <a:gd name="connsiteY0" fmla="*/ 0 h 1252649"/>
                    <a:gd name="connsiteX1" fmla="*/ 50477 w 50477"/>
                    <a:gd name="connsiteY1" fmla="*/ 0 h 1252649"/>
                    <a:gd name="connsiteX2" fmla="*/ 50477 w 50477"/>
                    <a:gd name="connsiteY2" fmla="*/ 1252649 h 1252649"/>
                    <a:gd name="connsiteX3" fmla="*/ 0 w 50477"/>
                    <a:gd name="connsiteY3" fmla="*/ 1252649 h 1252649"/>
                    <a:gd name="connsiteX4" fmla="*/ 0 w 50477"/>
                    <a:gd name="connsiteY4" fmla="*/ 0 h 1252649"/>
                    <a:gd name="connsiteX0" fmla="*/ 2381 w 52858"/>
                    <a:gd name="connsiteY0" fmla="*/ 0 h 1271699"/>
                    <a:gd name="connsiteX1" fmla="*/ 52858 w 52858"/>
                    <a:gd name="connsiteY1" fmla="*/ 0 h 1271699"/>
                    <a:gd name="connsiteX2" fmla="*/ 52858 w 52858"/>
                    <a:gd name="connsiteY2" fmla="*/ 1252649 h 1271699"/>
                    <a:gd name="connsiteX3" fmla="*/ 0 w 52858"/>
                    <a:gd name="connsiteY3" fmla="*/ 1271699 h 1271699"/>
                    <a:gd name="connsiteX4" fmla="*/ 2381 w 52858"/>
                    <a:gd name="connsiteY4" fmla="*/ 0 h 1271699"/>
                    <a:gd name="connsiteX0" fmla="*/ 2381 w 60990"/>
                    <a:gd name="connsiteY0" fmla="*/ 18744 h 1290443"/>
                    <a:gd name="connsiteX1" fmla="*/ 60990 w 60990"/>
                    <a:gd name="connsiteY1" fmla="*/ 0 h 1290443"/>
                    <a:gd name="connsiteX2" fmla="*/ 52858 w 60990"/>
                    <a:gd name="connsiteY2" fmla="*/ 1271393 h 1290443"/>
                    <a:gd name="connsiteX3" fmla="*/ 0 w 60990"/>
                    <a:gd name="connsiteY3" fmla="*/ 1290443 h 1290443"/>
                    <a:gd name="connsiteX4" fmla="*/ 2381 w 60990"/>
                    <a:gd name="connsiteY4" fmla="*/ 18744 h 1290443"/>
                    <a:gd name="connsiteX0" fmla="*/ 2381 w 60990"/>
                    <a:gd name="connsiteY0" fmla="*/ 25773 h 1297472"/>
                    <a:gd name="connsiteX1" fmla="*/ 60990 w 60990"/>
                    <a:gd name="connsiteY1" fmla="*/ 0 h 1297472"/>
                    <a:gd name="connsiteX2" fmla="*/ 52858 w 60990"/>
                    <a:gd name="connsiteY2" fmla="*/ 1278422 h 1297472"/>
                    <a:gd name="connsiteX3" fmla="*/ 0 w 60990"/>
                    <a:gd name="connsiteY3" fmla="*/ 1297472 h 1297472"/>
                    <a:gd name="connsiteX4" fmla="*/ 2381 w 60990"/>
                    <a:gd name="connsiteY4" fmla="*/ 25773 h 1297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990" h="1297472">
                      <a:moveTo>
                        <a:pt x="2381" y="25773"/>
                      </a:moveTo>
                      <a:lnTo>
                        <a:pt x="60990" y="0"/>
                      </a:lnTo>
                      <a:cubicBezTo>
                        <a:pt x="58279" y="423798"/>
                        <a:pt x="55569" y="854624"/>
                        <a:pt x="52858" y="1278422"/>
                      </a:cubicBezTo>
                      <a:lnTo>
                        <a:pt x="0" y="1297472"/>
                      </a:lnTo>
                      <a:cubicBezTo>
                        <a:pt x="794" y="873572"/>
                        <a:pt x="1587" y="449673"/>
                        <a:pt x="2381" y="25773"/>
                      </a:cubicBez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50" name="Rechteck 32">
                  <a:extLst>
                    <a:ext uri="{FF2B5EF4-FFF2-40B4-BE49-F238E27FC236}">
                      <a16:creationId xmlns:a16="http://schemas.microsoft.com/office/drawing/2014/main" id="{F623AB1A-2C3A-4D80-8E76-57E905CDCB7C}"/>
                    </a:ext>
                  </a:extLst>
                </p:cNvPr>
                <p:cNvSpPr/>
                <p:nvPr/>
              </p:nvSpPr>
              <p:spPr>
                <a:xfrm>
                  <a:off x="4709654" y="4543975"/>
                  <a:ext cx="71437" cy="1318664"/>
                </a:xfrm>
                <a:custGeom>
                  <a:avLst/>
                  <a:gdLst>
                    <a:gd name="connsiteX0" fmla="*/ 0 w 50477"/>
                    <a:gd name="connsiteY0" fmla="*/ 0 h 1252649"/>
                    <a:gd name="connsiteX1" fmla="*/ 50477 w 50477"/>
                    <a:gd name="connsiteY1" fmla="*/ 0 h 1252649"/>
                    <a:gd name="connsiteX2" fmla="*/ 50477 w 50477"/>
                    <a:gd name="connsiteY2" fmla="*/ 1252649 h 1252649"/>
                    <a:gd name="connsiteX3" fmla="*/ 0 w 50477"/>
                    <a:gd name="connsiteY3" fmla="*/ 1252649 h 1252649"/>
                    <a:gd name="connsiteX4" fmla="*/ 0 w 50477"/>
                    <a:gd name="connsiteY4" fmla="*/ 0 h 1252649"/>
                    <a:gd name="connsiteX0" fmla="*/ 2381 w 52858"/>
                    <a:gd name="connsiteY0" fmla="*/ 0 h 1271699"/>
                    <a:gd name="connsiteX1" fmla="*/ 52858 w 52858"/>
                    <a:gd name="connsiteY1" fmla="*/ 0 h 1271699"/>
                    <a:gd name="connsiteX2" fmla="*/ 52858 w 52858"/>
                    <a:gd name="connsiteY2" fmla="*/ 1252649 h 1271699"/>
                    <a:gd name="connsiteX3" fmla="*/ 0 w 52858"/>
                    <a:gd name="connsiteY3" fmla="*/ 1271699 h 1271699"/>
                    <a:gd name="connsiteX4" fmla="*/ 2381 w 52858"/>
                    <a:gd name="connsiteY4" fmla="*/ 0 h 1271699"/>
                    <a:gd name="connsiteX0" fmla="*/ 2381 w 60990"/>
                    <a:gd name="connsiteY0" fmla="*/ 18744 h 1290443"/>
                    <a:gd name="connsiteX1" fmla="*/ 60990 w 60990"/>
                    <a:gd name="connsiteY1" fmla="*/ 0 h 1290443"/>
                    <a:gd name="connsiteX2" fmla="*/ 52858 w 60990"/>
                    <a:gd name="connsiteY2" fmla="*/ 1271393 h 1290443"/>
                    <a:gd name="connsiteX3" fmla="*/ 0 w 60990"/>
                    <a:gd name="connsiteY3" fmla="*/ 1290443 h 1290443"/>
                    <a:gd name="connsiteX4" fmla="*/ 2381 w 60990"/>
                    <a:gd name="connsiteY4" fmla="*/ 18744 h 1290443"/>
                    <a:gd name="connsiteX0" fmla="*/ 2381 w 60990"/>
                    <a:gd name="connsiteY0" fmla="*/ 25773 h 1297472"/>
                    <a:gd name="connsiteX1" fmla="*/ 60990 w 60990"/>
                    <a:gd name="connsiteY1" fmla="*/ 0 h 1297472"/>
                    <a:gd name="connsiteX2" fmla="*/ 52858 w 60990"/>
                    <a:gd name="connsiteY2" fmla="*/ 1278422 h 1297472"/>
                    <a:gd name="connsiteX3" fmla="*/ 0 w 60990"/>
                    <a:gd name="connsiteY3" fmla="*/ 1297472 h 1297472"/>
                    <a:gd name="connsiteX4" fmla="*/ 2381 w 60990"/>
                    <a:gd name="connsiteY4" fmla="*/ 25773 h 1297472"/>
                    <a:gd name="connsiteX0" fmla="*/ 2381 w 60990"/>
                    <a:gd name="connsiteY0" fmla="*/ 25773 h 1297472"/>
                    <a:gd name="connsiteX1" fmla="*/ 60990 w 60990"/>
                    <a:gd name="connsiteY1" fmla="*/ 0 h 1297472"/>
                    <a:gd name="connsiteX2" fmla="*/ 54892 w 60990"/>
                    <a:gd name="connsiteY2" fmla="*/ 1280765 h 1297472"/>
                    <a:gd name="connsiteX3" fmla="*/ 0 w 60990"/>
                    <a:gd name="connsiteY3" fmla="*/ 1297472 h 1297472"/>
                    <a:gd name="connsiteX4" fmla="*/ 2381 w 60990"/>
                    <a:gd name="connsiteY4" fmla="*/ 25773 h 1297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990" h="1297472">
                      <a:moveTo>
                        <a:pt x="2381" y="25773"/>
                      </a:moveTo>
                      <a:lnTo>
                        <a:pt x="60990" y="0"/>
                      </a:lnTo>
                      <a:cubicBezTo>
                        <a:pt x="58279" y="423798"/>
                        <a:pt x="57603" y="856967"/>
                        <a:pt x="54892" y="1280765"/>
                      </a:cubicBezTo>
                      <a:lnTo>
                        <a:pt x="0" y="1297472"/>
                      </a:lnTo>
                      <a:cubicBezTo>
                        <a:pt x="794" y="873572"/>
                        <a:pt x="1587" y="449673"/>
                        <a:pt x="2381" y="25773"/>
                      </a:cubicBezTo>
                      <a:close/>
                    </a:path>
                  </a:pathLst>
                </a:cu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</p:grpSp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23323B35-10F7-4DED-A02A-152DF55901DA}"/>
                  </a:ext>
                </a:extLst>
              </p:cNvPr>
              <p:cNvSpPr txBox="1"/>
              <p:nvPr/>
            </p:nvSpPr>
            <p:spPr>
              <a:xfrm>
                <a:off x="509430" y="4606326"/>
                <a:ext cx="2455110" cy="1147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u="sng" dirty="0">
                    <a:solidFill>
                      <a:schemeClr val="bg1"/>
                    </a:solidFill>
                  </a:rPr>
                  <a:t>I</a:t>
                </a:r>
                <a:r>
                  <a:rPr lang="en-DE" sz="1200" b="1" u="sng" dirty="0">
                    <a:solidFill>
                      <a:schemeClr val="bg1"/>
                    </a:solidFill>
                  </a:rPr>
                  <a:t>m</a:t>
                </a:r>
                <a:r>
                  <a:rPr lang="de-DE" sz="1200" b="1" u="sng" dirty="0">
                    <a:solidFill>
                      <a:schemeClr val="bg1"/>
                    </a:solidFill>
                  </a:rPr>
                  <a:t>m</a:t>
                </a:r>
                <a:r>
                  <a:rPr lang="en-DE" sz="1200" b="1" u="sng" dirty="0">
                    <a:solidFill>
                      <a:schemeClr val="bg1"/>
                    </a:solidFill>
                  </a:rPr>
                  <a:t>e</a:t>
                </a:r>
                <a:r>
                  <a:rPr lang="de-DE" sz="1200" b="1" u="sng" dirty="0">
                    <a:solidFill>
                      <a:schemeClr val="bg1"/>
                    </a:solidFill>
                  </a:rPr>
                  <a:t>d</a:t>
                </a:r>
                <a:r>
                  <a:rPr lang="en-DE" sz="1200" b="1" u="sng" dirty="0" err="1">
                    <a:solidFill>
                      <a:schemeClr val="bg1"/>
                    </a:solidFill>
                  </a:rPr>
                  <a:t>i</a:t>
                </a:r>
                <a:r>
                  <a:rPr lang="de-DE" sz="1200" b="1" u="sng" dirty="0">
                    <a:solidFill>
                      <a:schemeClr val="bg1"/>
                    </a:solidFill>
                  </a:rPr>
                  <a:t>a</a:t>
                </a:r>
                <a:r>
                  <a:rPr lang="en-DE" sz="1200" b="1" u="sng" dirty="0">
                    <a:solidFill>
                      <a:schemeClr val="bg1"/>
                    </a:solidFill>
                  </a:rPr>
                  <a:t>t</a:t>
                </a:r>
                <a:r>
                  <a:rPr lang="de-DE" sz="1200" b="1" u="sng" dirty="0">
                    <a:solidFill>
                      <a:schemeClr val="bg1"/>
                    </a:solidFill>
                  </a:rPr>
                  <a:t>e</a:t>
                </a:r>
                <a:endParaRPr lang="en-DE" sz="1200" b="1" u="sng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1200" dirty="0">
                    <a:solidFill>
                      <a:schemeClr val="bg1"/>
                    </a:solidFill>
                  </a:rPr>
                  <a:t>Free App (increase Userbase)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1200" dirty="0">
                    <a:solidFill>
                      <a:schemeClr val="bg1"/>
                    </a:solidFill>
                  </a:rPr>
                  <a:t>Advertisements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1200" dirty="0">
                    <a:solidFill>
                      <a:schemeClr val="bg1"/>
                    </a:solidFill>
                  </a:rPr>
                  <a:t>Promoted Offers (by Retailers)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1200" dirty="0">
                    <a:solidFill>
                      <a:schemeClr val="bg1"/>
                    </a:solidFill>
                  </a:rPr>
                  <a:t>Smart </a:t>
                </a:r>
                <a:r>
                  <a:rPr lang="en-GB" sz="1200" dirty="0">
                    <a:solidFill>
                      <a:schemeClr val="bg1"/>
                    </a:solidFill>
                  </a:rPr>
                  <a:t>Advertisements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DE" sz="1200" dirty="0">
                    <a:solidFill>
                      <a:schemeClr val="bg1"/>
                    </a:solidFill>
                  </a:rPr>
                  <a:t>Hotels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DE" sz="1200" dirty="0">
                    <a:solidFill>
                      <a:schemeClr val="bg1"/>
                    </a:solidFill>
                  </a:rPr>
                  <a:t>Car Rental</a:t>
                </a:r>
              </a:p>
            </p:txBody>
          </p:sp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338D115E-0CEA-4A53-9884-13B080CCE33E}"/>
                  </a:ext>
                </a:extLst>
              </p:cNvPr>
              <p:cNvSpPr txBox="1"/>
              <p:nvPr/>
            </p:nvSpPr>
            <p:spPr>
              <a:xfrm>
                <a:off x="4977684" y="4626706"/>
                <a:ext cx="2119805" cy="10265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u="sng" dirty="0">
                    <a:solidFill>
                      <a:schemeClr val="bg1"/>
                    </a:solidFill>
                  </a:rPr>
                  <a:t>F</a:t>
                </a:r>
                <a:r>
                  <a:rPr lang="en-DE" sz="1200" b="1" u="sng" dirty="0">
                    <a:solidFill>
                      <a:schemeClr val="bg1"/>
                    </a:solidFill>
                  </a:rPr>
                  <a:t>u</a:t>
                </a:r>
                <a:r>
                  <a:rPr lang="de-DE" sz="1200" b="1" u="sng" dirty="0">
                    <a:solidFill>
                      <a:schemeClr val="bg1"/>
                    </a:solidFill>
                  </a:rPr>
                  <a:t>t</a:t>
                </a:r>
                <a:r>
                  <a:rPr lang="en-DE" sz="1200" b="1" u="sng" dirty="0">
                    <a:solidFill>
                      <a:schemeClr val="bg1"/>
                    </a:solidFill>
                  </a:rPr>
                  <a:t>u</a:t>
                </a:r>
                <a:r>
                  <a:rPr lang="de-DE" sz="1200" b="1" u="sng" dirty="0">
                    <a:solidFill>
                      <a:schemeClr val="bg1"/>
                    </a:solidFill>
                  </a:rPr>
                  <a:t>r</a:t>
                </a:r>
                <a:r>
                  <a:rPr lang="en-DE" sz="1200" b="1" u="sng" dirty="0">
                    <a:solidFill>
                      <a:schemeClr val="bg1"/>
                    </a:solidFill>
                  </a:rPr>
                  <a:t>e </a:t>
                </a:r>
                <a:r>
                  <a:rPr lang="de-DE" sz="1200" b="1" u="sng" dirty="0">
                    <a:solidFill>
                      <a:schemeClr val="bg1"/>
                    </a:solidFill>
                  </a:rPr>
                  <a:t>I</a:t>
                </a:r>
                <a:r>
                  <a:rPr lang="en-DE" sz="1200" b="1" u="sng" dirty="0">
                    <a:solidFill>
                      <a:schemeClr val="bg1"/>
                    </a:solidFill>
                  </a:rPr>
                  <a:t>n</a:t>
                </a:r>
                <a:r>
                  <a:rPr lang="de-DE" sz="1200" b="1" u="sng" dirty="0">
                    <a:solidFill>
                      <a:schemeClr val="bg1"/>
                    </a:solidFill>
                  </a:rPr>
                  <a:t>c</a:t>
                </a:r>
                <a:r>
                  <a:rPr lang="en-DE" sz="1200" b="1" u="sng" dirty="0">
                    <a:solidFill>
                      <a:schemeClr val="bg1"/>
                    </a:solidFill>
                  </a:rPr>
                  <a:t>o</a:t>
                </a:r>
                <a:r>
                  <a:rPr lang="de-DE" sz="1200" b="1" u="sng" dirty="0">
                    <a:solidFill>
                      <a:schemeClr val="bg1"/>
                    </a:solidFill>
                  </a:rPr>
                  <a:t>m</a:t>
                </a:r>
                <a:r>
                  <a:rPr lang="en-DE" sz="1200" b="1" u="sng" dirty="0">
                    <a:solidFill>
                      <a:schemeClr val="bg1"/>
                    </a:solidFill>
                  </a:rPr>
                  <a:t>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sz="1200" dirty="0">
                    <a:solidFill>
                      <a:schemeClr val="bg1"/>
                    </a:solidFill>
                  </a:rPr>
                  <a:t>C</a:t>
                </a:r>
                <a:r>
                  <a:rPr lang="en-DE" sz="1200" dirty="0">
                    <a:solidFill>
                      <a:schemeClr val="bg1"/>
                    </a:solidFill>
                  </a:rPr>
                  <a:t>o</a:t>
                </a:r>
                <a:r>
                  <a:rPr lang="de-DE" sz="1200" dirty="0">
                    <a:solidFill>
                      <a:schemeClr val="bg1"/>
                    </a:solidFill>
                  </a:rPr>
                  <a:t>o</a:t>
                </a:r>
                <a:r>
                  <a:rPr lang="en-DE" sz="1200" dirty="0">
                    <a:solidFill>
                      <a:schemeClr val="bg1"/>
                    </a:solidFill>
                  </a:rPr>
                  <a:t>p</a:t>
                </a:r>
                <a:r>
                  <a:rPr lang="de-DE" sz="1200" dirty="0">
                    <a:solidFill>
                      <a:schemeClr val="bg1"/>
                    </a:solidFill>
                  </a:rPr>
                  <a:t>e</a:t>
                </a:r>
                <a:r>
                  <a:rPr lang="en-DE" sz="1200" dirty="0">
                    <a:solidFill>
                      <a:schemeClr val="bg1"/>
                    </a:solidFill>
                  </a:rPr>
                  <a:t>r</a:t>
                </a:r>
                <a:r>
                  <a:rPr lang="de-DE" sz="1200" dirty="0">
                    <a:solidFill>
                      <a:schemeClr val="bg1"/>
                    </a:solidFill>
                  </a:rPr>
                  <a:t>a</a:t>
                </a:r>
                <a:r>
                  <a:rPr lang="en-DE" sz="1200" dirty="0">
                    <a:solidFill>
                      <a:schemeClr val="bg1"/>
                    </a:solidFill>
                  </a:rPr>
                  <a:t>t</a:t>
                </a:r>
                <a:r>
                  <a:rPr lang="de-DE" sz="1200" dirty="0">
                    <a:solidFill>
                      <a:schemeClr val="bg1"/>
                    </a:solidFill>
                  </a:rPr>
                  <a:t>i</a:t>
                </a:r>
                <a:r>
                  <a:rPr lang="en-DE" sz="1200" dirty="0">
                    <a:solidFill>
                      <a:schemeClr val="bg1"/>
                    </a:solidFill>
                  </a:rPr>
                  <a:t>o</a:t>
                </a:r>
                <a:r>
                  <a:rPr lang="de-DE" sz="1200" dirty="0">
                    <a:solidFill>
                      <a:schemeClr val="bg1"/>
                    </a:solidFill>
                  </a:rPr>
                  <a:t>n</a:t>
                </a:r>
                <a:r>
                  <a:rPr lang="en-DE" sz="1200" dirty="0">
                    <a:solidFill>
                      <a:schemeClr val="bg1"/>
                    </a:solidFill>
                  </a:rPr>
                  <a:t> </a:t>
                </a:r>
                <a:r>
                  <a:rPr lang="de-DE" sz="1200" dirty="0">
                    <a:solidFill>
                      <a:schemeClr val="bg1"/>
                    </a:solidFill>
                  </a:rPr>
                  <a:t>w</a:t>
                </a:r>
                <a:r>
                  <a:rPr lang="en-DE" sz="1200" dirty="0" err="1">
                    <a:solidFill>
                      <a:schemeClr val="bg1"/>
                    </a:solidFill>
                  </a:rPr>
                  <a:t>i</a:t>
                </a:r>
                <a:r>
                  <a:rPr lang="de-DE" sz="1200" dirty="0">
                    <a:solidFill>
                      <a:schemeClr val="bg1"/>
                    </a:solidFill>
                  </a:rPr>
                  <a:t>t</a:t>
                </a:r>
                <a:r>
                  <a:rPr lang="en-DE" sz="1200" dirty="0">
                    <a:solidFill>
                      <a:schemeClr val="bg1"/>
                    </a:solidFill>
                  </a:rPr>
                  <a:t>h </a:t>
                </a:r>
                <a:r>
                  <a:rPr lang="de-DE" sz="1200" dirty="0">
                    <a:solidFill>
                      <a:schemeClr val="bg1"/>
                    </a:solidFill>
                  </a:rPr>
                  <a:t>T</a:t>
                </a:r>
                <a:r>
                  <a:rPr lang="en-DE" sz="1200" dirty="0" err="1">
                    <a:solidFill>
                      <a:schemeClr val="bg1"/>
                    </a:solidFill>
                  </a:rPr>
                  <a:t>i</a:t>
                </a:r>
                <a:r>
                  <a:rPr lang="de-DE" sz="1200" dirty="0">
                    <a:solidFill>
                      <a:schemeClr val="bg1"/>
                    </a:solidFill>
                  </a:rPr>
                  <a:t>c</a:t>
                </a:r>
                <a:r>
                  <a:rPr lang="en-DE" sz="1200" dirty="0">
                    <a:solidFill>
                      <a:schemeClr val="bg1"/>
                    </a:solidFill>
                  </a:rPr>
                  <a:t>k</a:t>
                </a:r>
                <a:r>
                  <a:rPr lang="de-DE" sz="1200" dirty="0">
                    <a:solidFill>
                      <a:schemeClr val="bg1"/>
                    </a:solidFill>
                  </a:rPr>
                  <a:t>e</a:t>
                </a:r>
                <a:r>
                  <a:rPr lang="en-DE" sz="1200" dirty="0">
                    <a:solidFill>
                      <a:schemeClr val="bg1"/>
                    </a:solidFill>
                  </a:rPr>
                  <a:t>t </a:t>
                </a:r>
                <a:r>
                  <a:rPr lang="de-DE" sz="1200" dirty="0">
                    <a:solidFill>
                      <a:schemeClr val="bg1"/>
                    </a:solidFill>
                  </a:rPr>
                  <a:t>R</a:t>
                </a:r>
                <a:r>
                  <a:rPr lang="en-DE" sz="1200" dirty="0">
                    <a:solidFill>
                      <a:schemeClr val="bg1"/>
                    </a:solidFill>
                  </a:rPr>
                  <a:t>e</a:t>
                </a:r>
                <a:r>
                  <a:rPr lang="de-DE" sz="1200" dirty="0">
                    <a:solidFill>
                      <a:schemeClr val="bg1"/>
                    </a:solidFill>
                  </a:rPr>
                  <a:t>t</a:t>
                </a:r>
                <a:r>
                  <a:rPr lang="en-DE" sz="1200" dirty="0">
                    <a:solidFill>
                      <a:schemeClr val="bg1"/>
                    </a:solidFill>
                  </a:rPr>
                  <a:t>a</a:t>
                </a:r>
                <a:r>
                  <a:rPr lang="de-DE" sz="1200" dirty="0">
                    <a:solidFill>
                      <a:schemeClr val="bg1"/>
                    </a:solidFill>
                  </a:rPr>
                  <a:t>i</a:t>
                </a:r>
                <a:r>
                  <a:rPr lang="en-DE" sz="1200" dirty="0">
                    <a:solidFill>
                      <a:schemeClr val="bg1"/>
                    </a:solidFill>
                  </a:rPr>
                  <a:t>l</a:t>
                </a:r>
                <a:r>
                  <a:rPr lang="de-DE" sz="1200" dirty="0">
                    <a:solidFill>
                      <a:schemeClr val="bg1"/>
                    </a:solidFill>
                  </a:rPr>
                  <a:t>e</a:t>
                </a:r>
                <a:r>
                  <a:rPr lang="en-DE" sz="1200" dirty="0">
                    <a:solidFill>
                      <a:schemeClr val="bg1"/>
                    </a:solidFill>
                  </a:rPr>
                  <a:t>r</a:t>
                </a:r>
                <a:r>
                  <a:rPr lang="de-DE" sz="1200" dirty="0">
                    <a:solidFill>
                      <a:schemeClr val="bg1"/>
                    </a:solidFill>
                  </a:rPr>
                  <a:t>s</a:t>
                </a:r>
                <a:endParaRPr lang="en-DE" sz="1200" dirty="0">
                  <a:solidFill>
                    <a:schemeClr val="bg1"/>
                  </a:solidFill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DE" sz="1200" dirty="0">
                    <a:solidFill>
                      <a:schemeClr val="bg1"/>
                    </a:solidFill>
                  </a:rPr>
                  <a:t>Special Offers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de-DE" sz="1200" dirty="0">
                    <a:solidFill>
                      <a:schemeClr val="bg1"/>
                    </a:solidFill>
                  </a:rPr>
                  <a:t>Margin</a:t>
                </a:r>
                <a:r>
                  <a:rPr lang="en-DE" sz="1200" dirty="0">
                    <a:solidFill>
                      <a:schemeClr val="bg1"/>
                    </a:solidFill>
                  </a:rPr>
                  <a:t> for </a:t>
                </a:r>
                <a:r>
                  <a:rPr lang="de-DE" sz="1200" dirty="0">
                    <a:solidFill>
                      <a:schemeClr val="bg1"/>
                    </a:solidFill>
                  </a:rPr>
                  <a:t>T</a:t>
                </a:r>
                <a:r>
                  <a:rPr lang="en-DE" sz="1200" dirty="0" err="1">
                    <a:solidFill>
                      <a:schemeClr val="bg1"/>
                    </a:solidFill>
                  </a:rPr>
                  <a:t>i</a:t>
                </a:r>
                <a:r>
                  <a:rPr lang="de-DE" sz="1200" dirty="0">
                    <a:solidFill>
                      <a:schemeClr val="bg1"/>
                    </a:solidFill>
                  </a:rPr>
                  <a:t>c</a:t>
                </a:r>
                <a:r>
                  <a:rPr lang="en-DE" sz="1200" dirty="0">
                    <a:solidFill>
                      <a:schemeClr val="bg1"/>
                    </a:solidFill>
                  </a:rPr>
                  <a:t>k</a:t>
                </a:r>
                <a:r>
                  <a:rPr lang="de-DE" sz="1200" dirty="0">
                    <a:solidFill>
                      <a:schemeClr val="bg1"/>
                    </a:solidFill>
                  </a:rPr>
                  <a:t>e</a:t>
                </a:r>
                <a:r>
                  <a:rPr lang="en-DE" sz="1200" dirty="0">
                    <a:solidFill>
                      <a:schemeClr val="bg1"/>
                    </a:solidFill>
                  </a:rPr>
                  <a:t>t</a:t>
                </a:r>
                <a:r>
                  <a:rPr lang="de-DE" sz="1200" dirty="0">
                    <a:solidFill>
                      <a:schemeClr val="bg1"/>
                    </a:solidFill>
                  </a:rPr>
                  <a:t>s</a:t>
                </a:r>
                <a:r>
                  <a:rPr lang="en-DE" sz="1200" dirty="0">
                    <a:solidFill>
                      <a:schemeClr val="bg1"/>
                    </a:solidFill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1200" dirty="0">
                    <a:solidFill>
                      <a:schemeClr val="bg1"/>
                    </a:solidFill>
                  </a:rPr>
                  <a:t>Sell App </a:t>
                </a:r>
                <a:r>
                  <a:rPr lang="en-DE" sz="900" dirty="0"/>
                  <a:t>	</a:t>
                </a:r>
              </a:p>
            </p:txBody>
          </p:sp>
          <p:cxnSp>
            <p:nvCxnSpPr>
              <p:cNvPr id="40" name="Verbinder: gekrümmt 39">
                <a:extLst>
                  <a:ext uri="{FF2B5EF4-FFF2-40B4-BE49-F238E27FC236}">
                    <a16:creationId xmlns:a16="http://schemas.microsoft.com/office/drawing/2014/main" id="{A5977F17-F968-4405-BCDA-5F1EBDC37F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64540" y="4836721"/>
                <a:ext cx="970424" cy="281940"/>
              </a:xfrm>
              <a:prstGeom prst="curvedConnector3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Verbinder: gekrümmt 40">
                <a:extLst>
                  <a:ext uri="{FF2B5EF4-FFF2-40B4-BE49-F238E27FC236}">
                    <a16:creationId xmlns:a16="http://schemas.microsoft.com/office/drawing/2014/main" id="{A9B1AE2F-D9A1-4685-9F50-CF16B7F590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7733" y="5383868"/>
                <a:ext cx="970424" cy="281940"/>
              </a:xfrm>
              <a:prstGeom prst="curvedConnector3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Verbinder: gekrümmt 41">
                <a:extLst>
                  <a:ext uri="{FF2B5EF4-FFF2-40B4-BE49-F238E27FC236}">
                    <a16:creationId xmlns:a16="http://schemas.microsoft.com/office/drawing/2014/main" id="{CB544BD3-D625-4041-82F0-96926407F0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50245" y="4768698"/>
                <a:ext cx="1007182" cy="299925"/>
              </a:xfrm>
              <a:prstGeom prst="curvedConnector3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Verbinder: gekrümmt 42">
                <a:extLst>
                  <a:ext uri="{FF2B5EF4-FFF2-40B4-BE49-F238E27FC236}">
                    <a16:creationId xmlns:a16="http://schemas.microsoft.com/office/drawing/2014/main" id="{2EC005A4-CE1B-4EF4-909F-36FC9E274F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91234" y="4968699"/>
                <a:ext cx="1007182" cy="299925"/>
              </a:xfrm>
              <a:prstGeom prst="curvedConnector3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Verbinder: gekrümmt 43">
                <a:extLst>
                  <a:ext uri="{FF2B5EF4-FFF2-40B4-BE49-F238E27FC236}">
                    <a16:creationId xmlns:a16="http://schemas.microsoft.com/office/drawing/2014/main" id="{5B0943F3-7907-4CCC-A792-C35731B69D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48728" y="5133752"/>
                <a:ext cx="1007182" cy="299925"/>
              </a:xfrm>
              <a:prstGeom prst="curvedConnector3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27E0EAC2-533C-4A8D-9021-F4935100D174}"/>
                </a:ext>
              </a:extLst>
            </p:cNvPr>
            <p:cNvSpPr txBox="1"/>
            <p:nvPr/>
          </p:nvSpPr>
          <p:spPr>
            <a:xfrm>
              <a:off x="5305018" y="4464775"/>
              <a:ext cx="18393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R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e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v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e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n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u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e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 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S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t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r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e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a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m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s</a:t>
              </a:r>
              <a:endParaRPr lang="en-DE" b="1" u="sng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E5D5075B-77F6-46E3-903C-1D3AA2461FC1}"/>
              </a:ext>
            </a:extLst>
          </p:cNvPr>
          <p:cNvGrpSpPr/>
          <p:nvPr/>
        </p:nvGrpSpPr>
        <p:grpSpPr>
          <a:xfrm>
            <a:off x="1061197" y="3323635"/>
            <a:ext cx="4833562" cy="2991566"/>
            <a:chOff x="333193" y="4182903"/>
            <a:chExt cx="4308189" cy="2252568"/>
          </a:xfrm>
        </p:grpSpPr>
        <p:sp>
          <p:nvSpPr>
            <p:cNvPr id="53" name="Rechteck 52">
              <a:extLst>
                <a:ext uri="{FF2B5EF4-FFF2-40B4-BE49-F238E27FC236}">
                  <a16:creationId xmlns:a16="http://schemas.microsoft.com/office/drawing/2014/main" id="{6B0663BF-08FD-458C-A74B-61E7ADA7A6AB}"/>
                </a:ext>
              </a:extLst>
            </p:cNvPr>
            <p:cNvSpPr/>
            <p:nvPr/>
          </p:nvSpPr>
          <p:spPr>
            <a:xfrm>
              <a:off x="333193" y="4681319"/>
              <a:ext cx="4308189" cy="175415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C0DCBCF3-98E5-4629-AF96-2D4B62D4E5D3}"/>
                </a:ext>
              </a:extLst>
            </p:cNvPr>
            <p:cNvSpPr txBox="1"/>
            <p:nvPr/>
          </p:nvSpPr>
          <p:spPr>
            <a:xfrm>
              <a:off x="333193" y="4182903"/>
              <a:ext cx="15404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C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o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s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t 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S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t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r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u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c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t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u</a:t>
              </a:r>
              <a:r>
                <a:rPr lang="en-DE" b="1" u="sng" dirty="0">
                  <a:solidFill>
                    <a:schemeClr val="accent1">
                      <a:lumMod val="75000"/>
                    </a:schemeClr>
                  </a:solidFill>
                </a:rPr>
                <a:t>r</a:t>
              </a:r>
              <a:r>
                <a:rPr lang="de-DE" b="1" u="sng" dirty="0">
                  <a:solidFill>
                    <a:schemeClr val="accent1">
                      <a:lumMod val="75000"/>
                    </a:schemeClr>
                  </a:solidFill>
                </a:rPr>
                <a:t>e</a:t>
              </a:r>
              <a:endParaRPr lang="en-DE" b="1" u="sng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D3ACA07E-A77E-4E3D-9749-7DA44777F789}"/>
                </a:ext>
              </a:extLst>
            </p:cNvPr>
            <p:cNvSpPr txBox="1"/>
            <p:nvPr/>
          </p:nvSpPr>
          <p:spPr>
            <a:xfrm>
              <a:off x="402157" y="4994680"/>
              <a:ext cx="1826184" cy="603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b="1" dirty="0"/>
                <a:t>S</a:t>
              </a:r>
              <a:r>
                <a:rPr lang="en-DE" sz="1200" b="1" dirty="0"/>
                <a:t>t</a:t>
              </a:r>
              <a:r>
                <a:rPr lang="de-DE" sz="1200" b="1" dirty="0"/>
                <a:t>a</a:t>
              </a:r>
              <a:r>
                <a:rPr lang="en-DE" sz="1200" b="1" dirty="0"/>
                <a:t>n</a:t>
              </a:r>
              <a:r>
                <a:rPr lang="de-DE" sz="1200" b="1" dirty="0"/>
                <a:t>d</a:t>
              </a:r>
              <a:r>
                <a:rPr lang="en-DE" sz="1200" b="1" dirty="0" err="1"/>
                <a:t>i</a:t>
              </a:r>
              <a:r>
                <a:rPr lang="de-DE" sz="1200" b="1" dirty="0"/>
                <a:t>n</a:t>
              </a:r>
              <a:r>
                <a:rPr lang="en-DE" sz="1200" b="1" dirty="0"/>
                <a:t>g </a:t>
              </a:r>
              <a:r>
                <a:rPr lang="de-DE" sz="1200" b="1" dirty="0"/>
                <a:t>C</a:t>
              </a:r>
              <a:r>
                <a:rPr lang="en-DE" sz="1200" b="1" dirty="0"/>
                <a:t>o</a:t>
              </a:r>
              <a:r>
                <a:rPr lang="de-DE" sz="1200" b="1" dirty="0"/>
                <a:t>s</a:t>
              </a:r>
              <a:r>
                <a:rPr lang="en-DE" sz="1200" b="1" dirty="0"/>
                <a:t>t</a:t>
              </a:r>
              <a:r>
                <a:rPr lang="de-DE" sz="1200" b="1" dirty="0"/>
                <a:t>s</a:t>
              </a:r>
              <a:endParaRPr lang="en-DE" sz="1200" b="1" dirty="0"/>
            </a:p>
            <a:p>
              <a:endParaRPr lang="en-DE" sz="1200" b="1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DE" sz="1200" dirty="0"/>
                <a:t>Initial Dev</a:t>
              </a:r>
              <a:r>
                <a:rPr lang="de-DE" sz="1200" dirty="0"/>
                <a:t>e</a:t>
              </a:r>
              <a:r>
                <a:rPr lang="en-DE" sz="1200" dirty="0" err="1"/>
                <a:t>lopment</a:t>
              </a:r>
              <a:r>
                <a:rPr lang="en-DE" sz="1200" dirty="0"/>
                <a:t> Costs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DE" sz="1200" dirty="0"/>
                <a:t>Marketing to Bui</a:t>
              </a:r>
              <a:r>
                <a:rPr lang="de-DE" sz="1200" dirty="0"/>
                <a:t>l</a:t>
              </a:r>
              <a:r>
                <a:rPr lang="en-DE" sz="1200" dirty="0"/>
                <a:t>d </a:t>
              </a:r>
              <a:r>
                <a:rPr lang="de-DE" sz="1200" dirty="0"/>
                <a:t>U</a:t>
              </a:r>
              <a:r>
                <a:rPr lang="en-DE" sz="1200" dirty="0"/>
                <a:t>s</a:t>
              </a:r>
              <a:r>
                <a:rPr lang="de-DE" sz="1200" dirty="0"/>
                <a:t>e</a:t>
              </a:r>
              <a:r>
                <a:rPr lang="en-DE" sz="1200" dirty="0"/>
                <a:t>r </a:t>
              </a:r>
              <a:r>
                <a:rPr lang="de-DE" sz="1200" dirty="0"/>
                <a:t>B</a:t>
              </a:r>
              <a:r>
                <a:rPr lang="en-DE" sz="1200" dirty="0"/>
                <a:t>a</a:t>
              </a:r>
              <a:r>
                <a:rPr lang="de-DE" sz="1200" dirty="0"/>
                <a:t>s</a:t>
              </a:r>
              <a:r>
                <a:rPr lang="en-DE" sz="1200" dirty="0"/>
                <a:t>e</a:t>
              </a:r>
            </a:p>
          </p:txBody>
        </p:sp>
        <p:cxnSp>
          <p:nvCxnSpPr>
            <p:cNvPr id="56" name="Gerader Verbinder 55">
              <a:extLst>
                <a:ext uri="{FF2B5EF4-FFF2-40B4-BE49-F238E27FC236}">
                  <a16:creationId xmlns:a16="http://schemas.microsoft.com/office/drawing/2014/main" id="{A84FBD5A-C412-4779-AAF9-BD904541BBA4}"/>
                </a:ext>
              </a:extLst>
            </p:cNvPr>
            <p:cNvCxnSpPr>
              <a:cxnSpLocks/>
            </p:cNvCxnSpPr>
            <p:nvPr/>
          </p:nvCxnSpPr>
          <p:spPr>
            <a:xfrm>
              <a:off x="2497901" y="4807248"/>
              <a:ext cx="0" cy="1485188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Textfeld 56">
              <a:extLst>
                <a:ext uri="{FF2B5EF4-FFF2-40B4-BE49-F238E27FC236}">
                  <a16:creationId xmlns:a16="http://schemas.microsoft.com/office/drawing/2014/main" id="{D0694504-1CB5-481D-8EA4-7D5D2F917479}"/>
                </a:ext>
              </a:extLst>
            </p:cNvPr>
            <p:cNvSpPr txBox="1"/>
            <p:nvPr/>
          </p:nvSpPr>
          <p:spPr>
            <a:xfrm>
              <a:off x="2594040" y="4994680"/>
              <a:ext cx="2008328" cy="114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 dirty="0"/>
                <a:t>R</a:t>
              </a:r>
              <a:r>
                <a:rPr lang="en-DE" sz="1200" b="1" dirty="0"/>
                <a:t>u</a:t>
              </a:r>
              <a:r>
                <a:rPr lang="de-DE" sz="1200" b="1" dirty="0"/>
                <a:t>n</a:t>
              </a:r>
              <a:r>
                <a:rPr lang="en-DE" sz="1200" b="1" dirty="0"/>
                <a:t>n</a:t>
              </a:r>
              <a:r>
                <a:rPr lang="de-DE" sz="1200" b="1" dirty="0"/>
                <a:t>i</a:t>
              </a:r>
              <a:r>
                <a:rPr lang="en-DE" sz="1200" b="1" dirty="0"/>
                <a:t>n</a:t>
              </a:r>
              <a:r>
                <a:rPr lang="de-DE" sz="1200" b="1" dirty="0"/>
                <a:t>g</a:t>
              </a:r>
              <a:r>
                <a:rPr lang="en-DE" sz="1200" b="1" dirty="0"/>
                <a:t> </a:t>
              </a:r>
              <a:r>
                <a:rPr lang="de-DE" sz="1200" b="1" dirty="0"/>
                <a:t>C</a:t>
              </a:r>
              <a:r>
                <a:rPr lang="en-DE" sz="1200" b="1" dirty="0"/>
                <a:t>o</a:t>
              </a:r>
              <a:r>
                <a:rPr lang="de-DE" sz="1200" b="1" dirty="0"/>
                <a:t>s</a:t>
              </a:r>
              <a:r>
                <a:rPr lang="en-DE" sz="1200" b="1" dirty="0"/>
                <a:t>t</a:t>
              </a:r>
              <a:r>
                <a:rPr lang="de-DE" sz="1200" b="1" dirty="0"/>
                <a:t>s</a:t>
              </a:r>
              <a:endParaRPr lang="en-DE" sz="1200" b="1" dirty="0"/>
            </a:p>
            <a:p>
              <a:endParaRPr lang="en-DE" sz="120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de-DE" sz="1200" dirty="0"/>
                <a:t>M</a:t>
              </a:r>
              <a:r>
                <a:rPr lang="en-DE" sz="1200" dirty="0"/>
                <a:t>a</a:t>
              </a:r>
              <a:r>
                <a:rPr lang="de-DE" sz="1200" dirty="0"/>
                <a:t>i</a:t>
              </a:r>
              <a:r>
                <a:rPr lang="en-DE" sz="1200" dirty="0"/>
                <a:t>n</a:t>
              </a:r>
              <a:r>
                <a:rPr lang="de-DE" sz="1200" dirty="0"/>
                <a:t>t</a:t>
              </a:r>
              <a:r>
                <a:rPr lang="en-DE" sz="1200" dirty="0"/>
                <a:t>a</a:t>
              </a:r>
              <a:r>
                <a:rPr lang="de-DE" sz="1200" dirty="0"/>
                <a:t>n</a:t>
              </a:r>
              <a:r>
                <a:rPr lang="en-DE" sz="1200" dirty="0"/>
                <a:t>c</a:t>
              </a:r>
              <a:r>
                <a:rPr lang="de-DE" sz="1200" dirty="0"/>
                <a:t>e</a:t>
              </a:r>
              <a:r>
                <a:rPr lang="en-DE" sz="1200" dirty="0"/>
                <a:t> </a:t>
              </a:r>
              <a:r>
                <a:rPr lang="de-DE" sz="1200" dirty="0"/>
                <a:t>C</a:t>
              </a:r>
              <a:r>
                <a:rPr lang="en-DE" sz="1200" dirty="0"/>
                <a:t>o</a:t>
              </a:r>
              <a:r>
                <a:rPr lang="de-DE" sz="1200" dirty="0"/>
                <a:t>s</a:t>
              </a:r>
              <a:r>
                <a:rPr lang="en-DE" sz="1200" dirty="0"/>
                <a:t>t</a:t>
              </a:r>
              <a:r>
                <a:rPr lang="de-DE" sz="1200" dirty="0"/>
                <a:t>s</a:t>
              </a:r>
              <a:r>
                <a:rPr lang="en-DE" sz="1200" dirty="0"/>
                <a:t> (</a:t>
              </a:r>
              <a:r>
                <a:rPr lang="de-DE" sz="1200" dirty="0"/>
                <a:t>B</a:t>
              </a:r>
              <a:r>
                <a:rPr lang="en-DE" sz="1200" dirty="0"/>
                <a:t>u</a:t>
              </a:r>
              <a:r>
                <a:rPr lang="de-DE" sz="1200" dirty="0"/>
                <a:t>g</a:t>
              </a:r>
              <a:r>
                <a:rPr lang="en-DE" sz="1200" dirty="0"/>
                <a:t> </a:t>
              </a:r>
              <a:r>
                <a:rPr lang="de-DE" sz="1200" dirty="0"/>
                <a:t>F</a:t>
              </a:r>
              <a:r>
                <a:rPr lang="en-DE" sz="1200" dirty="0" err="1"/>
                <a:t>i</a:t>
              </a:r>
              <a:r>
                <a:rPr lang="de-DE" sz="1200" dirty="0"/>
                <a:t>x</a:t>
              </a:r>
              <a:r>
                <a:rPr lang="en-DE" sz="1200" dirty="0" err="1"/>
                <a:t>i</a:t>
              </a:r>
              <a:r>
                <a:rPr lang="de-DE" sz="1200" dirty="0"/>
                <a:t>n</a:t>
              </a:r>
              <a:r>
                <a:rPr lang="en-DE" sz="1200" dirty="0"/>
                <a:t>g, </a:t>
              </a:r>
              <a:r>
                <a:rPr lang="de-DE" sz="1200" dirty="0"/>
                <a:t>n</a:t>
              </a:r>
              <a:r>
                <a:rPr lang="en-DE" sz="1200" dirty="0"/>
                <a:t>e</a:t>
              </a:r>
              <a:r>
                <a:rPr lang="de-DE" sz="1200" dirty="0"/>
                <a:t>w</a:t>
              </a:r>
              <a:r>
                <a:rPr lang="en-DE" sz="1200" dirty="0"/>
                <a:t> </a:t>
              </a:r>
              <a:r>
                <a:rPr lang="de-DE" sz="1200" dirty="0"/>
                <a:t>F</a:t>
              </a:r>
              <a:r>
                <a:rPr lang="en-DE" sz="1200" dirty="0"/>
                <a:t>e</a:t>
              </a:r>
              <a:r>
                <a:rPr lang="de-DE" sz="1200" dirty="0"/>
                <a:t>a</a:t>
              </a:r>
              <a:r>
                <a:rPr lang="en-DE" sz="1200" dirty="0"/>
                <a:t>t</a:t>
              </a:r>
              <a:r>
                <a:rPr lang="de-DE" sz="1200" dirty="0"/>
                <a:t>u</a:t>
              </a:r>
              <a:r>
                <a:rPr lang="en-DE" sz="1200" dirty="0"/>
                <a:t>r</a:t>
              </a:r>
              <a:r>
                <a:rPr lang="de-DE" sz="1200" dirty="0"/>
                <a:t>e</a:t>
              </a:r>
              <a:r>
                <a:rPr lang="en-DE" sz="1200" dirty="0"/>
                <a:t>s)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DE" sz="1200" dirty="0"/>
                <a:t>Hosting Costs (</a:t>
              </a:r>
              <a:r>
                <a:rPr lang="de-DE" sz="1200" dirty="0"/>
                <a:t>S</a:t>
              </a:r>
              <a:r>
                <a:rPr lang="en-DE" sz="1200" dirty="0"/>
                <a:t>c</a:t>
              </a:r>
              <a:r>
                <a:rPr lang="de-DE" sz="1200" dirty="0"/>
                <a:t>a</a:t>
              </a:r>
              <a:r>
                <a:rPr lang="en-DE" sz="1200" dirty="0"/>
                <a:t>l</a:t>
              </a:r>
              <a:r>
                <a:rPr lang="de-DE" sz="1200" dirty="0"/>
                <a:t>e</a:t>
              </a:r>
              <a:r>
                <a:rPr lang="en-DE" sz="1200" dirty="0"/>
                <a:t> </a:t>
              </a:r>
              <a:r>
                <a:rPr lang="de-DE" sz="1200" dirty="0"/>
                <a:t>w</a:t>
              </a:r>
              <a:r>
                <a:rPr lang="en-DE" sz="1200" dirty="0" err="1"/>
                <a:t>i</a:t>
              </a:r>
              <a:r>
                <a:rPr lang="de-DE" sz="1200" dirty="0"/>
                <a:t>t</a:t>
              </a:r>
              <a:r>
                <a:rPr lang="en-DE" sz="1200" dirty="0"/>
                <a:t>h </a:t>
              </a:r>
              <a:r>
                <a:rPr lang="de-DE" sz="1200" dirty="0"/>
                <a:t>U</a:t>
              </a:r>
              <a:r>
                <a:rPr lang="en-DE" sz="1200" dirty="0"/>
                <a:t>s</a:t>
              </a:r>
              <a:r>
                <a:rPr lang="de-DE" sz="1200" dirty="0"/>
                <a:t>e</a:t>
              </a:r>
              <a:r>
                <a:rPr lang="en-DE" sz="1200" dirty="0"/>
                <a:t>r</a:t>
              </a:r>
              <a:r>
                <a:rPr lang="de-DE" sz="1200" dirty="0"/>
                <a:t>b</a:t>
              </a:r>
              <a:r>
                <a:rPr lang="en-DE" sz="1200" dirty="0"/>
                <a:t>a</a:t>
              </a:r>
              <a:r>
                <a:rPr lang="de-DE" sz="1200" dirty="0"/>
                <a:t>s</a:t>
              </a:r>
              <a:r>
                <a:rPr lang="en-DE" sz="1200" dirty="0"/>
                <a:t>e)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DE" sz="1200" dirty="0"/>
                <a:t>After Launch Marketing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DE" sz="1200" dirty="0"/>
                <a:t>Support Team</a:t>
              </a:r>
            </a:p>
          </p:txBody>
        </p:sp>
        <p:pic>
          <p:nvPicPr>
            <p:cNvPr id="58" name="Grafik 57" descr="Geld">
              <a:extLst>
                <a:ext uri="{FF2B5EF4-FFF2-40B4-BE49-F238E27FC236}">
                  <a16:creationId xmlns:a16="http://schemas.microsoft.com/office/drawing/2014/main" id="{07964180-BCBD-409D-8371-028B4C6BE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042299" y="5785818"/>
              <a:ext cx="540000" cy="540000"/>
            </a:xfrm>
            <a:prstGeom prst="rect">
              <a:avLst/>
            </a:prstGeom>
          </p:spPr>
        </p:pic>
      </p:grpSp>
      <p:sp>
        <p:nvSpPr>
          <p:cNvPr id="61" name="Rechteck: abgerundete Ecken 60">
            <a:extLst>
              <a:ext uri="{FF2B5EF4-FFF2-40B4-BE49-F238E27FC236}">
                <a16:creationId xmlns:a16="http://schemas.microsoft.com/office/drawing/2014/main" id="{BB9A0CC1-3EDC-4032-A1B8-5C0D2AE18813}"/>
              </a:ext>
            </a:extLst>
          </p:cNvPr>
          <p:cNvSpPr/>
          <p:nvPr/>
        </p:nvSpPr>
        <p:spPr>
          <a:xfrm>
            <a:off x="593889" y="277993"/>
            <a:ext cx="11114202" cy="6302014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9D185B26-B4AA-4E16-80F0-E8FBE77E5BE8}"/>
              </a:ext>
            </a:extLst>
          </p:cNvPr>
          <p:cNvSpPr txBox="1"/>
          <p:nvPr/>
        </p:nvSpPr>
        <p:spPr>
          <a:xfrm>
            <a:off x="1404593" y="-16023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chemeClr val="accent1"/>
                </a:solidFill>
              </a:rPr>
              <a:t>B</a:t>
            </a:r>
            <a:r>
              <a:rPr lang="en-DE" b="1" dirty="0">
                <a:solidFill>
                  <a:schemeClr val="accent1"/>
                </a:solidFill>
              </a:rPr>
              <a:t>M</a:t>
            </a:r>
            <a:r>
              <a:rPr lang="de-DE" b="1" dirty="0">
                <a:solidFill>
                  <a:schemeClr val="accent1"/>
                </a:solidFill>
              </a:rPr>
              <a:t>C</a:t>
            </a:r>
            <a:endParaRPr lang="en-DE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369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ruppieren 103">
            <a:extLst>
              <a:ext uri="{FF2B5EF4-FFF2-40B4-BE49-F238E27FC236}">
                <a16:creationId xmlns:a16="http://schemas.microsoft.com/office/drawing/2014/main" id="{08C1667D-9B22-4C07-B7FC-804A40927424}"/>
              </a:ext>
            </a:extLst>
          </p:cNvPr>
          <p:cNvGrpSpPr/>
          <p:nvPr/>
        </p:nvGrpSpPr>
        <p:grpSpPr>
          <a:xfrm>
            <a:off x="333193" y="199138"/>
            <a:ext cx="11562911" cy="6156612"/>
            <a:chOff x="333193" y="199138"/>
            <a:chExt cx="11562911" cy="6156612"/>
          </a:xfrm>
        </p:grpSpPr>
        <p:grpSp>
          <p:nvGrpSpPr>
            <p:cNvPr id="105" name="Gruppieren 104">
              <a:extLst>
                <a:ext uri="{FF2B5EF4-FFF2-40B4-BE49-F238E27FC236}">
                  <a16:creationId xmlns:a16="http://schemas.microsoft.com/office/drawing/2014/main" id="{80B59F90-B442-410F-9F01-043816AA35D7}"/>
                </a:ext>
              </a:extLst>
            </p:cNvPr>
            <p:cNvGrpSpPr/>
            <p:nvPr/>
          </p:nvGrpSpPr>
          <p:grpSpPr>
            <a:xfrm>
              <a:off x="5314550" y="199138"/>
              <a:ext cx="6581554" cy="4124937"/>
              <a:chOff x="5314550" y="199138"/>
              <a:chExt cx="6581554" cy="4124937"/>
            </a:xfrm>
          </p:grpSpPr>
          <p:sp>
            <p:nvSpPr>
              <p:cNvPr id="150" name="Rechteck 149">
                <a:extLst>
                  <a:ext uri="{FF2B5EF4-FFF2-40B4-BE49-F238E27FC236}">
                    <a16:creationId xmlns:a16="http://schemas.microsoft.com/office/drawing/2014/main" id="{3E95FA9A-166D-47C2-B04B-7FBC648FC717}"/>
                  </a:ext>
                </a:extLst>
              </p:cNvPr>
              <p:cNvSpPr/>
              <p:nvPr/>
            </p:nvSpPr>
            <p:spPr>
              <a:xfrm>
                <a:off x="5314550" y="381250"/>
                <a:ext cx="2114026" cy="394282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Value Propositions</a:t>
                </a:r>
              </a:p>
              <a:p>
                <a:endParaRPr lang="en-DE" dirty="0">
                  <a:solidFill>
                    <a:schemeClr val="accent1"/>
                  </a:solidFill>
                </a:endParaRPr>
              </a:p>
              <a:p>
                <a:r>
                  <a:rPr lang="en-DE" sz="900" b="1" dirty="0">
                    <a:solidFill>
                      <a:schemeClr val="tx1"/>
                    </a:solidFill>
                  </a:rPr>
                  <a:t>For All Customers (except Retail)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de-DE" sz="900" dirty="0">
                    <a:solidFill>
                      <a:schemeClr val="tx1"/>
                    </a:solidFill>
                  </a:rPr>
                  <a:t>S</a:t>
                </a:r>
                <a:r>
                  <a:rPr lang="en-GB" sz="900" dirty="0" err="1">
                    <a:solidFill>
                      <a:schemeClr val="tx1"/>
                    </a:solidFill>
                  </a:rPr>
                  <a:t>ave</a:t>
                </a:r>
                <a:r>
                  <a:rPr lang="en-DE" sz="900" dirty="0">
                    <a:solidFill>
                      <a:schemeClr val="tx1"/>
                    </a:solidFill>
                  </a:rPr>
                  <a:t> Money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Safe Payment/ Usage </a:t>
                </a:r>
                <a:r>
                  <a:rPr lang="de-DE" sz="900" dirty="0">
                    <a:solidFill>
                      <a:schemeClr val="tx1"/>
                    </a:solidFill>
                  </a:rPr>
                  <a:t>Environment</a:t>
                </a:r>
                <a:endParaRPr lang="en-DE" sz="900" dirty="0">
                  <a:solidFill>
                    <a:schemeClr val="tx1"/>
                  </a:solidFill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sz="900" dirty="0">
                    <a:solidFill>
                      <a:schemeClr val="tx1"/>
                    </a:solidFill>
                  </a:rPr>
                  <a:t>S</a:t>
                </a:r>
                <a:r>
                  <a:rPr lang="en-DE" sz="900" dirty="0">
                    <a:solidFill>
                      <a:schemeClr val="tx1"/>
                    </a:solidFill>
                  </a:rPr>
                  <a:t>o</a:t>
                </a:r>
                <a:r>
                  <a:rPr lang="de-DE" sz="900" dirty="0">
                    <a:solidFill>
                      <a:schemeClr val="tx1"/>
                    </a:solidFill>
                  </a:rPr>
                  <a:t>z</a:t>
                </a:r>
                <a:r>
                  <a:rPr lang="en-DE" sz="900" dirty="0" err="1">
                    <a:solidFill>
                      <a:schemeClr val="tx1"/>
                    </a:solidFill>
                  </a:rPr>
                  <a:t>i</a:t>
                </a:r>
                <a:r>
                  <a:rPr lang="de-DE" sz="900" dirty="0">
                    <a:solidFill>
                      <a:schemeClr val="tx1"/>
                    </a:solidFill>
                  </a:rPr>
                  <a:t>a</a:t>
                </a:r>
                <a:r>
                  <a:rPr lang="en-DE" sz="900" dirty="0">
                    <a:solidFill>
                      <a:schemeClr val="tx1"/>
                    </a:solidFill>
                  </a:rPr>
                  <a:t>l</a:t>
                </a:r>
                <a:r>
                  <a:rPr lang="de-DE" sz="900" dirty="0">
                    <a:solidFill>
                      <a:schemeClr val="tx1"/>
                    </a:solidFill>
                  </a:rPr>
                  <a:t>i</a:t>
                </a:r>
                <a:r>
                  <a:rPr lang="en-DE" sz="900" dirty="0">
                    <a:solidFill>
                      <a:schemeClr val="tx1"/>
                    </a:solidFill>
                  </a:rPr>
                  <a:t>s</a:t>
                </a:r>
                <a:r>
                  <a:rPr lang="de-DE" sz="900" dirty="0">
                    <a:solidFill>
                      <a:schemeClr val="tx1"/>
                    </a:solidFill>
                  </a:rPr>
                  <a:t>i</a:t>
                </a:r>
                <a:r>
                  <a:rPr lang="en-DE" sz="900" dirty="0">
                    <a:solidFill>
                      <a:schemeClr val="tx1"/>
                    </a:solidFill>
                  </a:rPr>
                  <a:t>n</a:t>
                </a:r>
                <a:r>
                  <a:rPr lang="de-DE" sz="900" dirty="0">
                    <a:solidFill>
                      <a:schemeClr val="tx1"/>
                    </a:solidFill>
                  </a:rPr>
                  <a:t>g</a:t>
                </a:r>
                <a:endParaRPr lang="en-DE" sz="900" dirty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DE" sz="900" dirty="0">
                  <a:solidFill>
                    <a:schemeClr val="tx1"/>
                  </a:solidFill>
                </a:endParaRPr>
              </a:p>
              <a:p>
                <a:r>
                  <a:rPr lang="en-DE" sz="900" b="1" dirty="0">
                    <a:solidFill>
                      <a:schemeClr val="tx1"/>
                    </a:solidFill>
                  </a:rPr>
                  <a:t>Public Transport Users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-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en-DE" sz="900" dirty="0">
                  <a:solidFill>
                    <a:schemeClr val="tx1"/>
                  </a:solidFill>
                </a:endParaRPr>
              </a:p>
              <a:p>
                <a:r>
                  <a:rPr lang="en-DE" sz="900" b="1" dirty="0">
                    <a:solidFill>
                      <a:schemeClr val="tx1"/>
                    </a:solidFill>
                  </a:rPr>
                  <a:t>Travelers/Spare Time Activity Goers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Suggestion for Events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endParaRPr lang="en-DE" sz="900" dirty="0">
                  <a:solidFill>
                    <a:schemeClr val="tx1"/>
                  </a:solidFill>
                </a:endParaRPr>
              </a:p>
              <a:p>
                <a:r>
                  <a:rPr lang="en-DE" sz="900" b="1" dirty="0">
                    <a:solidFill>
                      <a:schemeClr val="tx1"/>
                    </a:solidFill>
                  </a:rPr>
                  <a:t>Ticket Retailers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New User Segments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Safe Payment </a:t>
                </a:r>
                <a:r>
                  <a:rPr lang="de-DE" sz="900" dirty="0">
                    <a:solidFill>
                      <a:schemeClr val="tx1"/>
                    </a:solidFill>
                  </a:rPr>
                  <a:t>Environment</a:t>
                </a:r>
                <a:endParaRPr lang="en-DE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1" name="Pfeil: nach links und rechts 10">
                <a:extLst>
                  <a:ext uri="{FF2B5EF4-FFF2-40B4-BE49-F238E27FC236}">
                    <a16:creationId xmlns:a16="http://schemas.microsoft.com/office/drawing/2014/main" id="{FB253DA6-8004-4E86-8339-42F3ADC45E6F}"/>
                  </a:ext>
                </a:extLst>
              </p:cNvPr>
              <p:cNvSpPr/>
              <p:nvPr/>
            </p:nvSpPr>
            <p:spPr>
              <a:xfrm>
                <a:off x="7435567" y="492245"/>
                <a:ext cx="2308371" cy="1195101"/>
              </a:xfrm>
              <a:custGeom>
                <a:avLst/>
                <a:gdLst>
                  <a:gd name="connsiteX0" fmla="*/ 0 w 2329343"/>
                  <a:gd name="connsiteY0" fmla="*/ 746841 h 1493681"/>
                  <a:gd name="connsiteX1" fmla="*/ 543819 w 2329343"/>
                  <a:gd name="connsiteY1" fmla="*/ 0 h 1493681"/>
                  <a:gd name="connsiteX2" fmla="*/ 543819 w 2329343"/>
                  <a:gd name="connsiteY2" fmla="*/ 373420 h 1493681"/>
                  <a:gd name="connsiteX3" fmla="*/ 1785524 w 2329343"/>
                  <a:gd name="connsiteY3" fmla="*/ 373420 h 1493681"/>
                  <a:gd name="connsiteX4" fmla="*/ 1785524 w 2329343"/>
                  <a:gd name="connsiteY4" fmla="*/ 0 h 1493681"/>
                  <a:gd name="connsiteX5" fmla="*/ 2329343 w 2329343"/>
                  <a:gd name="connsiteY5" fmla="*/ 746841 h 1493681"/>
                  <a:gd name="connsiteX6" fmla="*/ 1785524 w 2329343"/>
                  <a:gd name="connsiteY6" fmla="*/ 1493681 h 1493681"/>
                  <a:gd name="connsiteX7" fmla="*/ 1785524 w 2329343"/>
                  <a:gd name="connsiteY7" fmla="*/ 1120261 h 1493681"/>
                  <a:gd name="connsiteX8" fmla="*/ 543819 w 2329343"/>
                  <a:gd name="connsiteY8" fmla="*/ 1120261 h 1493681"/>
                  <a:gd name="connsiteX9" fmla="*/ 543819 w 2329343"/>
                  <a:gd name="connsiteY9" fmla="*/ 1493681 h 1493681"/>
                  <a:gd name="connsiteX10" fmla="*/ 0 w 2329343"/>
                  <a:gd name="connsiteY10" fmla="*/ 746841 h 1493681"/>
                  <a:gd name="connsiteX0" fmla="*/ 0 w 2329343"/>
                  <a:gd name="connsiteY0" fmla="*/ 746841 h 1493681"/>
                  <a:gd name="connsiteX1" fmla="*/ 543819 w 2329343"/>
                  <a:gd name="connsiteY1" fmla="*/ 177282 h 1493681"/>
                  <a:gd name="connsiteX2" fmla="*/ 543819 w 2329343"/>
                  <a:gd name="connsiteY2" fmla="*/ 373420 h 1493681"/>
                  <a:gd name="connsiteX3" fmla="*/ 1785524 w 2329343"/>
                  <a:gd name="connsiteY3" fmla="*/ 373420 h 1493681"/>
                  <a:gd name="connsiteX4" fmla="*/ 1785524 w 2329343"/>
                  <a:gd name="connsiteY4" fmla="*/ 0 h 1493681"/>
                  <a:gd name="connsiteX5" fmla="*/ 2329343 w 2329343"/>
                  <a:gd name="connsiteY5" fmla="*/ 746841 h 1493681"/>
                  <a:gd name="connsiteX6" fmla="*/ 1785524 w 2329343"/>
                  <a:gd name="connsiteY6" fmla="*/ 1493681 h 1493681"/>
                  <a:gd name="connsiteX7" fmla="*/ 1785524 w 2329343"/>
                  <a:gd name="connsiteY7" fmla="*/ 1120261 h 1493681"/>
                  <a:gd name="connsiteX8" fmla="*/ 543819 w 2329343"/>
                  <a:gd name="connsiteY8" fmla="*/ 1120261 h 1493681"/>
                  <a:gd name="connsiteX9" fmla="*/ 543819 w 2329343"/>
                  <a:gd name="connsiteY9" fmla="*/ 1493681 h 1493681"/>
                  <a:gd name="connsiteX10" fmla="*/ 0 w 2329343"/>
                  <a:gd name="connsiteY10" fmla="*/ 746841 h 1493681"/>
                  <a:gd name="connsiteX0" fmla="*/ 0 w 2329343"/>
                  <a:gd name="connsiteY0" fmla="*/ 746841 h 1493681"/>
                  <a:gd name="connsiteX1" fmla="*/ 543819 w 2329343"/>
                  <a:gd name="connsiteY1" fmla="*/ 177282 h 1493681"/>
                  <a:gd name="connsiteX2" fmla="*/ 543819 w 2329343"/>
                  <a:gd name="connsiteY2" fmla="*/ 373420 h 1493681"/>
                  <a:gd name="connsiteX3" fmla="*/ 1785524 w 2329343"/>
                  <a:gd name="connsiteY3" fmla="*/ 373420 h 1493681"/>
                  <a:gd name="connsiteX4" fmla="*/ 1785524 w 2329343"/>
                  <a:gd name="connsiteY4" fmla="*/ 0 h 1493681"/>
                  <a:gd name="connsiteX5" fmla="*/ 2329343 w 2329343"/>
                  <a:gd name="connsiteY5" fmla="*/ 746841 h 1493681"/>
                  <a:gd name="connsiteX6" fmla="*/ 1785524 w 2329343"/>
                  <a:gd name="connsiteY6" fmla="*/ 1493681 h 1493681"/>
                  <a:gd name="connsiteX7" fmla="*/ 1785524 w 2329343"/>
                  <a:gd name="connsiteY7" fmla="*/ 1120261 h 1493681"/>
                  <a:gd name="connsiteX8" fmla="*/ 543819 w 2329343"/>
                  <a:gd name="connsiteY8" fmla="*/ 1120261 h 1493681"/>
                  <a:gd name="connsiteX9" fmla="*/ 543819 w 2329343"/>
                  <a:gd name="connsiteY9" fmla="*/ 1325730 h 1493681"/>
                  <a:gd name="connsiteX10" fmla="*/ 0 w 2329343"/>
                  <a:gd name="connsiteY10" fmla="*/ 746841 h 1493681"/>
                  <a:gd name="connsiteX0" fmla="*/ 0 w 2329343"/>
                  <a:gd name="connsiteY0" fmla="*/ 746841 h 1325730"/>
                  <a:gd name="connsiteX1" fmla="*/ 543819 w 2329343"/>
                  <a:gd name="connsiteY1" fmla="*/ 177282 h 1325730"/>
                  <a:gd name="connsiteX2" fmla="*/ 543819 w 2329343"/>
                  <a:gd name="connsiteY2" fmla="*/ 373420 h 1325730"/>
                  <a:gd name="connsiteX3" fmla="*/ 1785524 w 2329343"/>
                  <a:gd name="connsiteY3" fmla="*/ 373420 h 1325730"/>
                  <a:gd name="connsiteX4" fmla="*/ 1785524 w 2329343"/>
                  <a:gd name="connsiteY4" fmla="*/ 0 h 1325730"/>
                  <a:gd name="connsiteX5" fmla="*/ 2329343 w 2329343"/>
                  <a:gd name="connsiteY5" fmla="*/ 746841 h 1325730"/>
                  <a:gd name="connsiteX6" fmla="*/ 1813516 w 2329343"/>
                  <a:gd name="connsiteY6" fmla="*/ 1316399 h 1325730"/>
                  <a:gd name="connsiteX7" fmla="*/ 1785524 w 2329343"/>
                  <a:gd name="connsiteY7" fmla="*/ 1120261 h 1325730"/>
                  <a:gd name="connsiteX8" fmla="*/ 543819 w 2329343"/>
                  <a:gd name="connsiteY8" fmla="*/ 1120261 h 1325730"/>
                  <a:gd name="connsiteX9" fmla="*/ 543819 w 2329343"/>
                  <a:gd name="connsiteY9" fmla="*/ 1325730 h 1325730"/>
                  <a:gd name="connsiteX10" fmla="*/ 0 w 2329343"/>
                  <a:gd name="connsiteY10" fmla="*/ 746841 h 1325730"/>
                  <a:gd name="connsiteX0" fmla="*/ 0 w 2329343"/>
                  <a:gd name="connsiteY0" fmla="*/ 616212 h 1195101"/>
                  <a:gd name="connsiteX1" fmla="*/ 543819 w 2329343"/>
                  <a:gd name="connsiteY1" fmla="*/ 46653 h 1195101"/>
                  <a:gd name="connsiteX2" fmla="*/ 543819 w 2329343"/>
                  <a:gd name="connsiteY2" fmla="*/ 242791 h 1195101"/>
                  <a:gd name="connsiteX3" fmla="*/ 1785524 w 2329343"/>
                  <a:gd name="connsiteY3" fmla="*/ 242791 h 1195101"/>
                  <a:gd name="connsiteX4" fmla="*/ 1794855 w 2329343"/>
                  <a:gd name="connsiteY4" fmla="*/ 0 h 1195101"/>
                  <a:gd name="connsiteX5" fmla="*/ 2329343 w 2329343"/>
                  <a:gd name="connsiteY5" fmla="*/ 616212 h 1195101"/>
                  <a:gd name="connsiteX6" fmla="*/ 1813516 w 2329343"/>
                  <a:gd name="connsiteY6" fmla="*/ 1185770 h 1195101"/>
                  <a:gd name="connsiteX7" fmla="*/ 1785524 w 2329343"/>
                  <a:gd name="connsiteY7" fmla="*/ 989632 h 1195101"/>
                  <a:gd name="connsiteX8" fmla="*/ 543819 w 2329343"/>
                  <a:gd name="connsiteY8" fmla="*/ 989632 h 1195101"/>
                  <a:gd name="connsiteX9" fmla="*/ 543819 w 2329343"/>
                  <a:gd name="connsiteY9" fmla="*/ 1195101 h 1195101"/>
                  <a:gd name="connsiteX10" fmla="*/ 0 w 2329343"/>
                  <a:gd name="connsiteY10" fmla="*/ 616212 h 1195101"/>
                  <a:gd name="connsiteX0" fmla="*/ 0 w 2329343"/>
                  <a:gd name="connsiteY0" fmla="*/ 616212 h 1195101"/>
                  <a:gd name="connsiteX1" fmla="*/ 543819 w 2329343"/>
                  <a:gd name="connsiteY1" fmla="*/ 46653 h 1195101"/>
                  <a:gd name="connsiteX2" fmla="*/ 543819 w 2329343"/>
                  <a:gd name="connsiteY2" fmla="*/ 242791 h 1195101"/>
                  <a:gd name="connsiteX3" fmla="*/ 1785524 w 2329343"/>
                  <a:gd name="connsiteY3" fmla="*/ 242791 h 1195101"/>
                  <a:gd name="connsiteX4" fmla="*/ 1794855 w 2329343"/>
                  <a:gd name="connsiteY4" fmla="*/ 0 h 1195101"/>
                  <a:gd name="connsiteX5" fmla="*/ 2329343 w 2329343"/>
                  <a:gd name="connsiteY5" fmla="*/ 616212 h 1195101"/>
                  <a:gd name="connsiteX6" fmla="*/ 1779960 w 2329343"/>
                  <a:gd name="connsiteY6" fmla="*/ 1194159 h 1195101"/>
                  <a:gd name="connsiteX7" fmla="*/ 1785524 w 2329343"/>
                  <a:gd name="connsiteY7" fmla="*/ 989632 h 1195101"/>
                  <a:gd name="connsiteX8" fmla="*/ 543819 w 2329343"/>
                  <a:gd name="connsiteY8" fmla="*/ 989632 h 1195101"/>
                  <a:gd name="connsiteX9" fmla="*/ 543819 w 2329343"/>
                  <a:gd name="connsiteY9" fmla="*/ 1195101 h 1195101"/>
                  <a:gd name="connsiteX10" fmla="*/ 0 w 2329343"/>
                  <a:gd name="connsiteY10" fmla="*/ 616212 h 11951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29343" h="1195101">
                    <a:moveTo>
                      <a:pt x="0" y="616212"/>
                    </a:moveTo>
                    <a:lnTo>
                      <a:pt x="543819" y="46653"/>
                    </a:lnTo>
                    <a:lnTo>
                      <a:pt x="543819" y="242791"/>
                    </a:lnTo>
                    <a:lnTo>
                      <a:pt x="1785524" y="242791"/>
                    </a:lnTo>
                    <a:lnTo>
                      <a:pt x="1794855" y="0"/>
                    </a:lnTo>
                    <a:lnTo>
                      <a:pt x="2329343" y="616212"/>
                    </a:lnTo>
                    <a:lnTo>
                      <a:pt x="1779960" y="1194159"/>
                    </a:lnTo>
                    <a:lnTo>
                      <a:pt x="1785524" y="989632"/>
                    </a:lnTo>
                    <a:lnTo>
                      <a:pt x="543819" y="989632"/>
                    </a:lnTo>
                    <a:lnTo>
                      <a:pt x="543819" y="1195101"/>
                    </a:lnTo>
                    <a:lnTo>
                      <a:pt x="0" y="616212"/>
                    </a:lnTo>
                    <a:close/>
                  </a:path>
                </a:pathLst>
              </a:custGeom>
              <a:solidFill>
                <a:schemeClr val="bg1"/>
              </a:solidFill>
              <a:ln cap="flat">
                <a:solidFill>
                  <a:schemeClr val="accent1">
                    <a:shade val="50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dirty="0"/>
              </a:p>
            </p:txBody>
          </p:sp>
          <p:sp>
            <p:nvSpPr>
              <p:cNvPr id="152" name="Pfeil: nach rechts 151">
                <a:extLst>
                  <a:ext uri="{FF2B5EF4-FFF2-40B4-BE49-F238E27FC236}">
                    <a16:creationId xmlns:a16="http://schemas.microsoft.com/office/drawing/2014/main" id="{DA1F326A-B385-4C92-9068-B08B90CCC5AA}"/>
                  </a:ext>
                </a:extLst>
              </p:cNvPr>
              <p:cNvSpPr/>
              <p:nvPr/>
            </p:nvSpPr>
            <p:spPr>
              <a:xfrm>
                <a:off x="7428576" y="2377826"/>
                <a:ext cx="2322352" cy="964734"/>
              </a:xfrm>
              <a:prstGeom prst="righ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DE" sz="900" b="1" dirty="0">
                    <a:solidFill>
                      <a:schemeClr val="tx1"/>
                    </a:solidFill>
                  </a:rPr>
                  <a:t>Application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Website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Mobile Application (</a:t>
                </a:r>
                <a:r>
                  <a:rPr lang="de-DE" sz="900" dirty="0">
                    <a:solidFill>
                      <a:schemeClr val="tx1"/>
                    </a:solidFill>
                  </a:rPr>
                  <a:t>F</a:t>
                </a:r>
                <a:r>
                  <a:rPr lang="en-DE" sz="900" dirty="0">
                    <a:solidFill>
                      <a:schemeClr val="tx1"/>
                    </a:solidFill>
                  </a:rPr>
                  <a:t>u</a:t>
                </a:r>
                <a:r>
                  <a:rPr lang="de-DE" sz="900" dirty="0">
                    <a:solidFill>
                      <a:schemeClr val="tx1"/>
                    </a:solidFill>
                  </a:rPr>
                  <a:t>t</a:t>
                </a:r>
                <a:r>
                  <a:rPr lang="en-DE" sz="900" dirty="0">
                    <a:solidFill>
                      <a:schemeClr val="tx1"/>
                    </a:solidFill>
                  </a:rPr>
                  <a:t>u</a:t>
                </a:r>
                <a:r>
                  <a:rPr lang="de-DE" sz="900" dirty="0">
                    <a:solidFill>
                      <a:schemeClr val="tx1"/>
                    </a:solidFill>
                  </a:rPr>
                  <a:t>r</a:t>
                </a:r>
                <a:r>
                  <a:rPr lang="en-DE" sz="900" dirty="0">
                    <a:solidFill>
                      <a:schemeClr val="tx1"/>
                    </a:solidFill>
                  </a:rPr>
                  <a:t>e </a:t>
                </a:r>
                <a:r>
                  <a:rPr lang="de-DE" sz="900" dirty="0">
                    <a:solidFill>
                      <a:schemeClr val="tx1"/>
                    </a:solidFill>
                  </a:rPr>
                  <a:t>P</a:t>
                </a:r>
                <a:r>
                  <a:rPr lang="en-DE" sz="900" dirty="0">
                    <a:solidFill>
                      <a:schemeClr val="tx1"/>
                    </a:solidFill>
                  </a:rPr>
                  <a:t>l</a:t>
                </a:r>
                <a:r>
                  <a:rPr lang="de-DE" sz="900" dirty="0">
                    <a:solidFill>
                      <a:schemeClr val="tx1"/>
                    </a:solidFill>
                  </a:rPr>
                  <a:t>a</a:t>
                </a:r>
                <a:r>
                  <a:rPr lang="en-DE" sz="900" dirty="0">
                    <a:solidFill>
                      <a:schemeClr val="tx1"/>
                    </a:solidFill>
                  </a:rPr>
                  <a:t>n)</a:t>
                </a:r>
              </a:p>
            </p:txBody>
          </p:sp>
          <p:pic>
            <p:nvPicPr>
              <p:cNvPr id="153" name="Grafik 152" descr="Schachtel">
                <a:extLst>
                  <a:ext uri="{FF2B5EF4-FFF2-40B4-BE49-F238E27FC236}">
                    <a16:creationId xmlns:a16="http://schemas.microsoft.com/office/drawing/2014/main" id="{45738763-7D45-424C-B712-7CC3C228AF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883964" y="3763040"/>
                <a:ext cx="540000" cy="540000"/>
              </a:xfrm>
              <a:prstGeom prst="rect">
                <a:avLst/>
              </a:prstGeom>
            </p:spPr>
          </p:pic>
          <p:sp>
            <p:nvSpPr>
              <p:cNvPr id="154" name="Rechteck 153">
                <a:extLst>
                  <a:ext uri="{FF2B5EF4-FFF2-40B4-BE49-F238E27FC236}">
                    <a16:creationId xmlns:a16="http://schemas.microsoft.com/office/drawing/2014/main" id="{73148DC2-A827-477E-BEF5-2E5B98CA0AF4}"/>
                  </a:ext>
                </a:extLst>
              </p:cNvPr>
              <p:cNvSpPr/>
              <p:nvPr/>
            </p:nvSpPr>
            <p:spPr>
              <a:xfrm>
                <a:off x="9757919" y="381249"/>
                <a:ext cx="2114026" cy="394282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U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 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g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m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n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</a:p>
              <a:p>
                <a:endParaRPr lang="en-DE" dirty="0">
                  <a:solidFill>
                    <a:schemeClr val="accent1"/>
                  </a:solidFill>
                </a:endParaRPr>
              </a:p>
              <a:p>
                <a:r>
                  <a:rPr lang="de-DE" sz="900" b="1" dirty="0">
                    <a:solidFill>
                      <a:schemeClr val="tx1"/>
                    </a:solidFill>
                  </a:rPr>
                  <a:t>P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u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b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l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i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c 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T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a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n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s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p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o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t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 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U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s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s</a:t>
                </a:r>
                <a:endParaRPr lang="en-DE" sz="900" b="1" dirty="0">
                  <a:solidFill>
                    <a:schemeClr val="tx1"/>
                  </a:solidFill>
                </a:endParaRP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Young People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People interested in saving Money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People bored by long </a:t>
                </a:r>
                <a:r>
                  <a:rPr lang="en-GB" sz="900" dirty="0">
                    <a:solidFill>
                      <a:schemeClr val="tx1"/>
                    </a:solidFill>
                  </a:rPr>
                  <a:t>journeys</a:t>
                </a:r>
                <a:r>
                  <a:rPr lang="en-DE" sz="900" dirty="0">
                    <a:solidFill>
                      <a:schemeClr val="tx1"/>
                    </a:solidFill>
                  </a:rPr>
                  <a:t> alone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DE" sz="900" b="1" dirty="0">
                  <a:solidFill>
                    <a:schemeClr val="tx1"/>
                  </a:solidFill>
                </a:endParaRPr>
              </a:p>
              <a:p>
                <a:r>
                  <a:rPr lang="en-DE" sz="900" b="1" dirty="0">
                    <a:solidFill>
                      <a:schemeClr val="tx1"/>
                    </a:solidFill>
                  </a:rPr>
                  <a:t>Travelers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DE" sz="900" b="1" dirty="0">
                  <a:solidFill>
                    <a:schemeClr val="tx1"/>
                  </a:solidFill>
                </a:endParaRPr>
              </a:p>
              <a:p>
                <a:r>
                  <a:rPr lang="en-DE" sz="900" b="1" dirty="0">
                    <a:solidFill>
                      <a:schemeClr val="tx1"/>
                    </a:solidFill>
                  </a:rPr>
                  <a:t>Spare Time </a:t>
                </a:r>
                <a:r>
                  <a:rPr lang="en-DE" sz="900" b="1" dirty="0" err="1">
                    <a:solidFill>
                      <a:schemeClr val="tx1"/>
                    </a:solidFill>
                  </a:rPr>
                  <a:t>Activi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t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y 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G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o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s</a:t>
                </a:r>
                <a:endParaRPr lang="en-DE" sz="900" b="1" dirty="0">
                  <a:solidFill>
                    <a:schemeClr val="tx1"/>
                  </a:solidFill>
                </a:endParaRP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Festival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Concerts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Amusement-Park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DE" sz="900" dirty="0">
                  <a:solidFill>
                    <a:schemeClr val="tx1"/>
                  </a:solidFill>
                </a:endParaRPr>
              </a:p>
              <a:p>
                <a:r>
                  <a:rPr lang="en-DE" sz="900" b="1" dirty="0">
                    <a:solidFill>
                      <a:schemeClr val="tx1"/>
                    </a:solidFill>
                  </a:rPr>
                  <a:t>People </a:t>
                </a:r>
                <a:r>
                  <a:rPr lang="en-GB" sz="900" b="1" dirty="0">
                    <a:solidFill>
                      <a:schemeClr val="tx1"/>
                    </a:solidFill>
                  </a:rPr>
                  <a:t>interested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 in Meeting new Friends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DE" sz="900" b="1" dirty="0">
                  <a:solidFill>
                    <a:schemeClr val="tx1"/>
                  </a:solidFill>
                </a:endParaRPr>
              </a:p>
              <a:p>
                <a:r>
                  <a:rPr lang="en-DE" sz="900" b="1" dirty="0" err="1">
                    <a:solidFill>
                      <a:schemeClr val="tx1"/>
                    </a:solidFill>
                  </a:rPr>
                  <a:t>Ti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c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k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t 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t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a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i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l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s</a:t>
                </a:r>
                <a:endParaRPr lang="en-DE" sz="900" b="1" dirty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DE" sz="900" dirty="0">
                  <a:solidFill>
                    <a:schemeClr val="accent1"/>
                  </a:solidFill>
                </a:endParaRPr>
              </a:p>
            </p:txBody>
          </p:sp>
          <p:pic>
            <p:nvPicPr>
              <p:cNvPr id="155" name="Grafik 154" descr="Mann">
                <a:extLst>
                  <a:ext uri="{FF2B5EF4-FFF2-40B4-BE49-F238E27FC236}">
                    <a16:creationId xmlns:a16="http://schemas.microsoft.com/office/drawing/2014/main" id="{2C9F635B-88D0-4478-B5E3-4996F4FC52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1356104" y="3756715"/>
                <a:ext cx="540000" cy="540000"/>
              </a:xfrm>
              <a:prstGeom prst="rect">
                <a:avLst/>
              </a:prstGeom>
            </p:spPr>
          </p:pic>
          <p:sp>
            <p:nvSpPr>
              <p:cNvPr id="156" name="Pfeil: nach rechts 155">
                <a:extLst>
                  <a:ext uri="{FF2B5EF4-FFF2-40B4-BE49-F238E27FC236}">
                    <a16:creationId xmlns:a16="http://schemas.microsoft.com/office/drawing/2014/main" id="{DD1BB1CE-A0B2-4E52-8029-DDB40C32F779}"/>
                  </a:ext>
                </a:extLst>
              </p:cNvPr>
              <p:cNvSpPr/>
              <p:nvPr/>
            </p:nvSpPr>
            <p:spPr>
              <a:xfrm>
                <a:off x="7428575" y="3358903"/>
                <a:ext cx="2315363" cy="964734"/>
              </a:xfrm>
              <a:prstGeom prst="rightArrow">
                <a:avLst>
                  <a:gd name="adj1" fmla="val 50000"/>
                  <a:gd name="adj2" fmla="val 49130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de-DE" sz="900" b="1" dirty="0">
                    <a:solidFill>
                      <a:schemeClr val="tx1"/>
                    </a:solidFill>
                  </a:rPr>
                  <a:t>C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u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s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t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o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m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r 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a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c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h</a:t>
                </a:r>
                <a:endParaRPr lang="en-DE" sz="900" b="1" dirty="0">
                  <a:solidFill>
                    <a:schemeClr val="tx1"/>
                  </a:solidFill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sz="900" dirty="0">
                    <a:solidFill>
                      <a:schemeClr val="tx1"/>
                    </a:solidFill>
                  </a:rPr>
                  <a:t>S</a:t>
                </a:r>
                <a:r>
                  <a:rPr lang="en-DE" sz="900" dirty="0">
                    <a:solidFill>
                      <a:schemeClr val="tx1"/>
                    </a:solidFill>
                  </a:rPr>
                  <a:t>o</a:t>
                </a:r>
                <a:r>
                  <a:rPr lang="de-DE" sz="900" dirty="0">
                    <a:solidFill>
                      <a:schemeClr val="tx1"/>
                    </a:solidFill>
                  </a:rPr>
                  <a:t>c</a:t>
                </a:r>
                <a:r>
                  <a:rPr lang="en-DE" sz="900" dirty="0" err="1">
                    <a:solidFill>
                      <a:schemeClr val="tx1"/>
                    </a:solidFill>
                  </a:rPr>
                  <a:t>i</a:t>
                </a:r>
                <a:r>
                  <a:rPr lang="de-DE" sz="900" dirty="0">
                    <a:solidFill>
                      <a:schemeClr val="tx1"/>
                    </a:solidFill>
                  </a:rPr>
                  <a:t>a</a:t>
                </a:r>
                <a:r>
                  <a:rPr lang="en-DE" sz="900" dirty="0">
                    <a:solidFill>
                      <a:schemeClr val="tx1"/>
                    </a:solidFill>
                  </a:rPr>
                  <a:t>l </a:t>
                </a:r>
                <a:r>
                  <a:rPr lang="de-DE" sz="900" dirty="0">
                    <a:solidFill>
                      <a:schemeClr val="tx1"/>
                    </a:solidFill>
                  </a:rPr>
                  <a:t>M</a:t>
                </a:r>
                <a:r>
                  <a:rPr lang="en-DE" sz="900" dirty="0">
                    <a:solidFill>
                      <a:schemeClr val="tx1"/>
                    </a:solidFill>
                  </a:rPr>
                  <a:t>e</a:t>
                </a:r>
                <a:r>
                  <a:rPr lang="de-DE" sz="900" dirty="0">
                    <a:solidFill>
                      <a:schemeClr val="tx1"/>
                    </a:solidFill>
                  </a:rPr>
                  <a:t>d</a:t>
                </a:r>
                <a:r>
                  <a:rPr lang="en-DE" sz="900" dirty="0" err="1">
                    <a:solidFill>
                      <a:schemeClr val="tx1"/>
                    </a:solidFill>
                  </a:rPr>
                  <a:t>ia</a:t>
                </a:r>
                <a:endParaRPr lang="en-DE" sz="900" dirty="0">
                  <a:solidFill>
                    <a:schemeClr val="tx1"/>
                  </a:solidFill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Network Based Marketing</a:t>
                </a:r>
              </a:p>
            </p:txBody>
          </p:sp>
          <p:sp>
            <p:nvSpPr>
              <p:cNvPr id="157" name="Textfeld 156">
                <a:extLst>
                  <a:ext uri="{FF2B5EF4-FFF2-40B4-BE49-F238E27FC236}">
                    <a16:creationId xmlns:a16="http://schemas.microsoft.com/office/drawing/2014/main" id="{A53E46FE-7AFC-4CC7-8691-A3C59D86C31F}"/>
                  </a:ext>
                </a:extLst>
              </p:cNvPr>
              <p:cNvSpPr txBox="1"/>
              <p:nvPr/>
            </p:nvSpPr>
            <p:spPr>
              <a:xfrm>
                <a:off x="7353075" y="2247255"/>
                <a:ext cx="1053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C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h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a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n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n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l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</a:p>
            </p:txBody>
          </p:sp>
          <p:sp>
            <p:nvSpPr>
              <p:cNvPr id="158" name="Textfeld 157">
                <a:extLst>
                  <a:ext uri="{FF2B5EF4-FFF2-40B4-BE49-F238E27FC236}">
                    <a16:creationId xmlns:a16="http://schemas.microsoft.com/office/drawing/2014/main" id="{9651B948-0D5C-42D0-9A0C-B7766D09361E}"/>
                  </a:ext>
                </a:extLst>
              </p:cNvPr>
              <p:cNvSpPr txBox="1"/>
              <p:nvPr/>
            </p:nvSpPr>
            <p:spPr>
              <a:xfrm>
                <a:off x="7910591" y="736452"/>
                <a:ext cx="1597551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80000" indent="-18000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Le</a:t>
                </a:r>
                <a:r>
                  <a:rPr lang="de-DE" sz="900" dirty="0"/>
                  <a:t>a</a:t>
                </a:r>
                <a:r>
                  <a:rPr lang="en-DE" sz="900" dirty="0" err="1"/>
                  <a:t>st</a:t>
                </a:r>
                <a:r>
                  <a:rPr lang="en-DE" sz="900" dirty="0"/>
                  <a:t> Intrusive</a:t>
                </a:r>
              </a:p>
              <a:p>
                <a:pPr marL="180000" indent="-18000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App as Middleman</a:t>
                </a:r>
              </a:p>
              <a:p>
                <a:pPr marL="216000" indent="-285750">
                  <a:buFont typeface="Arial" panose="020B0604020202020204" pitchFamily="34" charset="0"/>
                  <a:buChar char="•"/>
                </a:pPr>
                <a:endParaRPr lang="en-DE" sz="900" dirty="0"/>
              </a:p>
              <a:p>
                <a:pPr marL="180000" indent="-18000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Customer </a:t>
                </a:r>
                <a:r>
                  <a:rPr lang="de-DE" sz="900" dirty="0"/>
                  <a:t>Support</a:t>
                </a:r>
                <a:endParaRPr lang="en-DE" sz="900" dirty="0"/>
              </a:p>
              <a:p>
                <a:pPr marL="360000" lvl="1" indent="-14400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Safe </a:t>
                </a:r>
                <a:r>
                  <a:rPr lang="de-DE" sz="900" dirty="0"/>
                  <a:t>Environment</a:t>
                </a:r>
                <a:endParaRPr lang="en-DE" sz="900" dirty="0"/>
              </a:p>
            </p:txBody>
          </p:sp>
          <p:sp>
            <p:nvSpPr>
              <p:cNvPr id="159" name="Textfeld 158">
                <a:extLst>
                  <a:ext uri="{FF2B5EF4-FFF2-40B4-BE49-F238E27FC236}">
                    <a16:creationId xmlns:a16="http://schemas.microsoft.com/office/drawing/2014/main" id="{DBB5061E-82FB-43FD-9606-EF403F7098DC}"/>
                  </a:ext>
                </a:extLst>
              </p:cNvPr>
              <p:cNvSpPr txBox="1"/>
              <p:nvPr/>
            </p:nvSpPr>
            <p:spPr>
              <a:xfrm>
                <a:off x="7910591" y="199138"/>
                <a:ext cx="136928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de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C</a:t>
                </a:r>
                <a:r>
                  <a:rPr lang="en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u</a:t>
                </a:r>
                <a:r>
                  <a:rPr lang="de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r>
                  <a:rPr lang="en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</a:t>
                </a:r>
                <a:r>
                  <a:rPr lang="de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o</a:t>
                </a:r>
                <a:r>
                  <a:rPr lang="en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m</a:t>
                </a:r>
                <a:r>
                  <a:rPr lang="de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en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</a:t>
                </a:r>
              </a:p>
              <a:p>
                <a:pPr algn="ctr"/>
                <a:r>
                  <a:rPr lang="en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Relation</a:t>
                </a:r>
                <a:r>
                  <a:rPr lang="de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r>
                  <a:rPr lang="en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h</a:t>
                </a:r>
                <a:r>
                  <a:rPr lang="de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i</a:t>
                </a:r>
                <a:r>
                  <a:rPr lang="en-DE" sz="16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p</a:t>
                </a:r>
              </a:p>
            </p:txBody>
          </p:sp>
        </p:grpSp>
        <p:grpSp>
          <p:nvGrpSpPr>
            <p:cNvPr id="106" name="Gruppieren 105">
              <a:extLst>
                <a:ext uri="{FF2B5EF4-FFF2-40B4-BE49-F238E27FC236}">
                  <a16:creationId xmlns:a16="http://schemas.microsoft.com/office/drawing/2014/main" id="{252651F5-5047-404D-B438-6F7D1F5BD9B3}"/>
                </a:ext>
              </a:extLst>
            </p:cNvPr>
            <p:cNvGrpSpPr/>
            <p:nvPr/>
          </p:nvGrpSpPr>
          <p:grpSpPr>
            <a:xfrm>
              <a:off x="333193" y="381757"/>
              <a:ext cx="11531760" cy="5973993"/>
              <a:chOff x="333193" y="381757"/>
              <a:chExt cx="11531760" cy="5973993"/>
            </a:xfrm>
          </p:grpSpPr>
          <p:grpSp>
            <p:nvGrpSpPr>
              <p:cNvPr id="107" name="Gruppieren 106">
                <a:extLst>
                  <a:ext uri="{FF2B5EF4-FFF2-40B4-BE49-F238E27FC236}">
                    <a16:creationId xmlns:a16="http://schemas.microsoft.com/office/drawing/2014/main" id="{BB816020-D0D8-45BC-87D6-005E146059C6}"/>
                  </a:ext>
                </a:extLst>
              </p:cNvPr>
              <p:cNvGrpSpPr/>
              <p:nvPr/>
            </p:nvGrpSpPr>
            <p:grpSpPr>
              <a:xfrm>
                <a:off x="5307559" y="4877387"/>
                <a:ext cx="6557394" cy="1454551"/>
                <a:chOff x="503339" y="4476465"/>
                <a:chExt cx="6557394" cy="1454551"/>
              </a:xfrm>
            </p:grpSpPr>
            <p:grpSp>
              <p:nvGrpSpPr>
                <p:cNvPr id="137" name="Gruppieren 136">
                  <a:extLst>
                    <a:ext uri="{FF2B5EF4-FFF2-40B4-BE49-F238E27FC236}">
                      <a16:creationId xmlns:a16="http://schemas.microsoft.com/office/drawing/2014/main" id="{99189C9B-74B6-46B7-826D-AC8EE065705E}"/>
                    </a:ext>
                  </a:extLst>
                </p:cNvPr>
                <p:cNvGrpSpPr/>
                <p:nvPr/>
              </p:nvGrpSpPr>
              <p:grpSpPr>
                <a:xfrm>
                  <a:off x="503339" y="4476465"/>
                  <a:ext cx="6557394" cy="1454551"/>
                  <a:chOff x="503339" y="4476465"/>
                  <a:chExt cx="6371918" cy="1454551"/>
                </a:xfrm>
              </p:grpSpPr>
              <p:sp>
                <p:nvSpPr>
                  <p:cNvPr id="145" name="Welle 144">
                    <a:extLst>
                      <a:ext uri="{FF2B5EF4-FFF2-40B4-BE49-F238E27FC236}">
                        <a16:creationId xmlns:a16="http://schemas.microsoft.com/office/drawing/2014/main" id="{F5A00E34-E93E-4299-9844-558C7CB2D6DF}"/>
                      </a:ext>
                    </a:extLst>
                  </p:cNvPr>
                  <p:cNvSpPr/>
                  <p:nvPr/>
                </p:nvSpPr>
                <p:spPr>
                  <a:xfrm>
                    <a:off x="503339" y="4478846"/>
                    <a:ext cx="2121017" cy="1452170"/>
                  </a:xfrm>
                  <a:prstGeom prst="wave">
                    <a:avLst>
                      <a:gd name="adj1" fmla="val 4990"/>
                      <a:gd name="adj2" fmla="val 0"/>
                    </a:avLst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dirty="0"/>
                  </a:p>
                </p:txBody>
              </p:sp>
              <p:sp>
                <p:nvSpPr>
                  <p:cNvPr id="146" name="Welle 145">
                    <a:extLst>
                      <a:ext uri="{FF2B5EF4-FFF2-40B4-BE49-F238E27FC236}">
                        <a16:creationId xmlns:a16="http://schemas.microsoft.com/office/drawing/2014/main" id="{CB3D46CE-B127-441B-A4EC-9CFF8D6B59E3}"/>
                      </a:ext>
                    </a:extLst>
                  </p:cNvPr>
                  <p:cNvSpPr/>
                  <p:nvPr/>
                </p:nvSpPr>
                <p:spPr>
                  <a:xfrm>
                    <a:off x="2624356" y="4478846"/>
                    <a:ext cx="2121017" cy="1452170"/>
                  </a:xfrm>
                  <a:prstGeom prst="wave">
                    <a:avLst>
                      <a:gd name="adj1" fmla="val 4990"/>
                      <a:gd name="adj2" fmla="val 0"/>
                    </a:avLst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147" name="Welle 146">
                    <a:extLst>
                      <a:ext uri="{FF2B5EF4-FFF2-40B4-BE49-F238E27FC236}">
                        <a16:creationId xmlns:a16="http://schemas.microsoft.com/office/drawing/2014/main" id="{A674B6E3-DE08-4A68-8910-980ED25D4A01}"/>
                      </a:ext>
                    </a:extLst>
                  </p:cNvPr>
                  <p:cNvSpPr/>
                  <p:nvPr/>
                </p:nvSpPr>
                <p:spPr>
                  <a:xfrm>
                    <a:off x="4754240" y="4476465"/>
                    <a:ext cx="2121017" cy="1452170"/>
                  </a:xfrm>
                  <a:prstGeom prst="wave">
                    <a:avLst>
                      <a:gd name="adj1" fmla="val 4990"/>
                      <a:gd name="adj2" fmla="val 0"/>
                    </a:avLst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148" name="Rechteck 32">
                    <a:extLst>
                      <a:ext uri="{FF2B5EF4-FFF2-40B4-BE49-F238E27FC236}">
                        <a16:creationId xmlns:a16="http://schemas.microsoft.com/office/drawing/2014/main" id="{06985A02-8D79-4D3A-9DD5-99A4C4309408}"/>
                      </a:ext>
                    </a:extLst>
                  </p:cNvPr>
                  <p:cNvSpPr/>
                  <p:nvPr/>
                </p:nvSpPr>
                <p:spPr>
                  <a:xfrm>
                    <a:off x="2595563" y="4543975"/>
                    <a:ext cx="71437" cy="1318664"/>
                  </a:xfrm>
                  <a:custGeom>
                    <a:avLst/>
                    <a:gdLst>
                      <a:gd name="connsiteX0" fmla="*/ 0 w 50477"/>
                      <a:gd name="connsiteY0" fmla="*/ 0 h 1252649"/>
                      <a:gd name="connsiteX1" fmla="*/ 50477 w 50477"/>
                      <a:gd name="connsiteY1" fmla="*/ 0 h 1252649"/>
                      <a:gd name="connsiteX2" fmla="*/ 50477 w 50477"/>
                      <a:gd name="connsiteY2" fmla="*/ 1252649 h 1252649"/>
                      <a:gd name="connsiteX3" fmla="*/ 0 w 50477"/>
                      <a:gd name="connsiteY3" fmla="*/ 1252649 h 1252649"/>
                      <a:gd name="connsiteX4" fmla="*/ 0 w 50477"/>
                      <a:gd name="connsiteY4" fmla="*/ 0 h 1252649"/>
                      <a:gd name="connsiteX0" fmla="*/ 2381 w 52858"/>
                      <a:gd name="connsiteY0" fmla="*/ 0 h 1271699"/>
                      <a:gd name="connsiteX1" fmla="*/ 52858 w 52858"/>
                      <a:gd name="connsiteY1" fmla="*/ 0 h 1271699"/>
                      <a:gd name="connsiteX2" fmla="*/ 52858 w 52858"/>
                      <a:gd name="connsiteY2" fmla="*/ 1252649 h 1271699"/>
                      <a:gd name="connsiteX3" fmla="*/ 0 w 52858"/>
                      <a:gd name="connsiteY3" fmla="*/ 1271699 h 1271699"/>
                      <a:gd name="connsiteX4" fmla="*/ 2381 w 52858"/>
                      <a:gd name="connsiteY4" fmla="*/ 0 h 1271699"/>
                      <a:gd name="connsiteX0" fmla="*/ 2381 w 60990"/>
                      <a:gd name="connsiteY0" fmla="*/ 18744 h 1290443"/>
                      <a:gd name="connsiteX1" fmla="*/ 60990 w 60990"/>
                      <a:gd name="connsiteY1" fmla="*/ 0 h 1290443"/>
                      <a:gd name="connsiteX2" fmla="*/ 52858 w 60990"/>
                      <a:gd name="connsiteY2" fmla="*/ 1271393 h 1290443"/>
                      <a:gd name="connsiteX3" fmla="*/ 0 w 60990"/>
                      <a:gd name="connsiteY3" fmla="*/ 1290443 h 1290443"/>
                      <a:gd name="connsiteX4" fmla="*/ 2381 w 60990"/>
                      <a:gd name="connsiteY4" fmla="*/ 18744 h 1290443"/>
                      <a:gd name="connsiteX0" fmla="*/ 2381 w 60990"/>
                      <a:gd name="connsiteY0" fmla="*/ 25773 h 1297472"/>
                      <a:gd name="connsiteX1" fmla="*/ 60990 w 60990"/>
                      <a:gd name="connsiteY1" fmla="*/ 0 h 1297472"/>
                      <a:gd name="connsiteX2" fmla="*/ 52858 w 60990"/>
                      <a:gd name="connsiteY2" fmla="*/ 1278422 h 1297472"/>
                      <a:gd name="connsiteX3" fmla="*/ 0 w 60990"/>
                      <a:gd name="connsiteY3" fmla="*/ 1297472 h 1297472"/>
                      <a:gd name="connsiteX4" fmla="*/ 2381 w 60990"/>
                      <a:gd name="connsiteY4" fmla="*/ 25773 h 1297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90" h="1297472">
                        <a:moveTo>
                          <a:pt x="2381" y="25773"/>
                        </a:moveTo>
                        <a:lnTo>
                          <a:pt x="60990" y="0"/>
                        </a:lnTo>
                        <a:cubicBezTo>
                          <a:pt x="58279" y="423798"/>
                          <a:pt x="55569" y="854624"/>
                          <a:pt x="52858" y="1278422"/>
                        </a:cubicBezTo>
                        <a:lnTo>
                          <a:pt x="0" y="1297472"/>
                        </a:lnTo>
                        <a:cubicBezTo>
                          <a:pt x="794" y="873572"/>
                          <a:pt x="1587" y="449673"/>
                          <a:pt x="2381" y="25773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149" name="Rechteck 32">
                    <a:extLst>
                      <a:ext uri="{FF2B5EF4-FFF2-40B4-BE49-F238E27FC236}">
                        <a16:creationId xmlns:a16="http://schemas.microsoft.com/office/drawing/2014/main" id="{9E5AC20A-338F-44E0-8319-2316A68253ED}"/>
                      </a:ext>
                    </a:extLst>
                  </p:cNvPr>
                  <p:cNvSpPr/>
                  <p:nvPr/>
                </p:nvSpPr>
                <p:spPr>
                  <a:xfrm>
                    <a:off x="4709654" y="4543975"/>
                    <a:ext cx="71437" cy="1318664"/>
                  </a:xfrm>
                  <a:custGeom>
                    <a:avLst/>
                    <a:gdLst>
                      <a:gd name="connsiteX0" fmla="*/ 0 w 50477"/>
                      <a:gd name="connsiteY0" fmla="*/ 0 h 1252649"/>
                      <a:gd name="connsiteX1" fmla="*/ 50477 w 50477"/>
                      <a:gd name="connsiteY1" fmla="*/ 0 h 1252649"/>
                      <a:gd name="connsiteX2" fmla="*/ 50477 w 50477"/>
                      <a:gd name="connsiteY2" fmla="*/ 1252649 h 1252649"/>
                      <a:gd name="connsiteX3" fmla="*/ 0 w 50477"/>
                      <a:gd name="connsiteY3" fmla="*/ 1252649 h 1252649"/>
                      <a:gd name="connsiteX4" fmla="*/ 0 w 50477"/>
                      <a:gd name="connsiteY4" fmla="*/ 0 h 1252649"/>
                      <a:gd name="connsiteX0" fmla="*/ 2381 w 52858"/>
                      <a:gd name="connsiteY0" fmla="*/ 0 h 1271699"/>
                      <a:gd name="connsiteX1" fmla="*/ 52858 w 52858"/>
                      <a:gd name="connsiteY1" fmla="*/ 0 h 1271699"/>
                      <a:gd name="connsiteX2" fmla="*/ 52858 w 52858"/>
                      <a:gd name="connsiteY2" fmla="*/ 1252649 h 1271699"/>
                      <a:gd name="connsiteX3" fmla="*/ 0 w 52858"/>
                      <a:gd name="connsiteY3" fmla="*/ 1271699 h 1271699"/>
                      <a:gd name="connsiteX4" fmla="*/ 2381 w 52858"/>
                      <a:gd name="connsiteY4" fmla="*/ 0 h 1271699"/>
                      <a:gd name="connsiteX0" fmla="*/ 2381 w 60990"/>
                      <a:gd name="connsiteY0" fmla="*/ 18744 h 1290443"/>
                      <a:gd name="connsiteX1" fmla="*/ 60990 w 60990"/>
                      <a:gd name="connsiteY1" fmla="*/ 0 h 1290443"/>
                      <a:gd name="connsiteX2" fmla="*/ 52858 w 60990"/>
                      <a:gd name="connsiteY2" fmla="*/ 1271393 h 1290443"/>
                      <a:gd name="connsiteX3" fmla="*/ 0 w 60990"/>
                      <a:gd name="connsiteY3" fmla="*/ 1290443 h 1290443"/>
                      <a:gd name="connsiteX4" fmla="*/ 2381 w 60990"/>
                      <a:gd name="connsiteY4" fmla="*/ 18744 h 1290443"/>
                      <a:gd name="connsiteX0" fmla="*/ 2381 w 60990"/>
                      <a:gd name="connsiteY0" fmla="*/ 25773 h 1297472"/>
                      <a:gd name="connsiteX1" fmla="*/ 60990 w 60990"/>
                      <a:gd name="connsiteY1" fmla="*/ 0 h 1297472"/>
                      <a:gd name="connsiteX2" fmla="*/ 52858 w 60990"/>
                      <a:gd name="connsiteY2" fmla="*/ 1278422 h 1297472"/>
                      <a:gd name="connsiteX3" fmla="*/ 0 w 60990"/>
                      <a:gd name="connsiteY3" fmla="*/ 1297472 h 1297472"/>
                      <a:gd name="connsiteX4" fmla="*/ 2381 w 60990"/>
                      <a:gd name="connsiteY4" fmla="*/ 25773 h 1297472"/>
                      <a:gd name="connsiteX0" fmla="*/ 2381 w 60990"/>
                      <a:gd name="connsiteY0" fmla="*/ 25773 h 1297472"/>
                      <a:gd name="connsiteX1" fmla="*/ 60990 w 60990"/>
                      <a:gd name="connsiteY1" fmla="*/ 0 h 1297472"/>
                      <a:gd name="connsiteX2" fmla="*/ 54892 w 60990"/>
                      <a:gd name="connsiteY2" fmla="*/ 1280765 h 1297472"/>
                      <a:gd name="connsiteX3" fmla="*/ 0 w 60990"/>
                      <a:gd name="connsiteY3" fmla="*/ 1297472 h 1297472"/>
                      <a:gd name="connsiteX4" fmla="*/ 2381 w 60990"/>
                      <a:gd name="connsiteY4" fmla="*/ 25773 h 12974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990" h="1297472">
                        <a:moveTo>
                          <a:pt x="2381" y="25773"/>
                        </a:moveTo>
                        <a:lnTo>
                          <a:pt x="60990" y="0"/>
                        </a:lnTo>
                        <a:cubicBezTo>
                          <a:pt x="58279" y="423798"/>
                          <a:pt x="57603" y="856967"/>
                          <a:pt x="54892" y="1280765"/>
                        </a:cubicBezTo>
                        <a:lnTo>
                          <a:pt x="0" y="1297472"/>
                        </a:lnTo>
                        <a:cubicBezTo>
                          <a:pt x="794" y="873572"/>
                          <a:pt x="1587" y="449673"/>
                          <a:pt x="2381" y="25773"/>
                        </a:cubicBezTo>
                        <a:close/>
                      </a:path>
                    </a:pathLst>
                  </a:cu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</p:grpSp>
            <p:sp>
              <p:nvSpPr>
                <p:cNvPr id="138" name="Textfeld 137">
                  <a:extLst>
                    <a:ext uri="{FF2B5EF4-FFF2-40B4-BE49-F238E27FC236}">
                      <a16:creationId xmlns:a16="http://schemas.microsoft.com/office/drawing/2014/main" id="{BAE6D60A-2C2D-4B3D-AD21-97C9A9A1C171}"/>
                    </a:ext>
                  </a:extLst>
                </p:cNvPr>
                <p:cNvSpPr txBox="1"/>
                <p:nvPr/>
              </p:nvSpPr>
              <p:spPr>
                <a:xfrm>
                  <a:off x="523362" y="4570168"/>
                  <a:ext cx="2113079" cy="106182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sz="900" b="1" u="sng" dirty="0">
                      <a:solidFill>
                        <a:schemeClr val="bg1"/>
                      </a:solidFill>
                    </a:rPr>
                    <a:t>I</a:t>
                  </a:r>
                  <a:r>
                    <a:rPr lang="en-DE" sz="900" b="1" u="sng" dirty="0">
                      <a:solidFill>
                        <a:schemeClr val="bg1"/>
                      </a:solidFill>
                    </a:rPr>
                    <a:t>m</a:t>
                  </a:r>
                  <a:r>
                    <a:rPr lang="de-DE" sz="900" b="1" u="sng" dirty="0">
                      <a:solidFill>
                        <a:schemeClr val="bg1"/>
                      </a:solidFill>
                    </a:rPr>
                    <a:t>m</a:t>
                  </a:r>
                  <a:r>
                    <a:rPr lang="en-DE" sz="900" b="1" u="sng" dirty="0">
                      <a:solidFill>
                        <a:schemeClr val="bg1"/>
                      </a:solidFill>
                    </a:rPr>
                    <a:t>e</a:t>
                  </a:r>
                  <a:r>
                    <a:rPr lang="de-DE" sz="900" b="1" u="sng" dirty="0">
                      <a:solidFill>
                        <a:schemeClr val="bg1"/>
                      </a:solidFill>
                    </a:rPr>
                    <a:t>d</a:t>
                  </a:r>
                  <a:r>
                    <a:rPr lang="en-DE" sz="900" b="1" u="sng" dirty="0" err="1">
                      <a:solidFill>
                        <a:schemeClr val="bg1"/>
                      </a:solidFill>
                    </a:rPr>
                    <a:t>i</a:t>
                  </a:r>
                  <a:r>
                    <a:rPr lang="de-DE" sz="900" b="1" u="sng" dirty="0">
                      <a:solidFill>
                        <a:schemeClr val="bg1"/>
                      </a:solidFill>
                    </a:rPr>
                    <a:t>a</a:t>
                  </a:r>
                  <a:r>
                    <a:rPr lang="en-DE" sz="900" b="1" u="sng" dirty="0">
                      <a:solidFill>
                        <a:schemeClr val="bg1"/>
                      </a:solidFill>
                    </a:rPr>
                    <a:t>t</a:t>
                  </a:r>
                  <a:r>
                    <a:rPr lang="de-DE" sz="900" b="1" u="sng" dirty="0">
                      <a:solidFill>
                        <a:schemeClr val="bg1"/>
                      </a:solidFill>
                    </a:rPr>
                    <a:t>e</a:t>
                  </a:r>
                  <a:endParaRPr lang="en-DE" sz="900" b="1" u="sng" dirty="0">
                    <a:solidFill>
                      <a:schemeClr val="bg1"/>
                    </a:solidFill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DE" sz="900" dirty="0">
                      <a:solidFill>
                        <a:schemeClr val="bg1"/>
                      </a:solidFill>
                    </a:rPr>
                    <a:t>Free App (increase Userbase)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DE" sz="900" dirty="0">
                      <a:solidFill>
                        <a:schemeClr val="bg1"/>
                      </a:solidFill>
                    </a:rPr>
                    <a:t>Advertisements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DE" sz="900" dirty="0">
                      <a:solidFill>
                        <a:schemeClr val="bg1"/>
                      </a:solidFill>
                    </a:rPr>
                    <a:t>Promoted Offers (by Retailers)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DE" sz="900" dirty="0">
                      <a:solidFill>
                        <a:schemeClr val="bg1"/>
                      </a:solidFill>
                    </a:rPr>
                    <a:t>Smart </a:t>
                  </a:r>
                  <a:r>
                    <a:rPr lang="en-GB" sz="900" dirty="0">
                      <a:solidFill>
                        <a:schemeClr val="bg1"/>
                      </a:solidFill>
                    </a:rPr>
                    <a:t>Advertisements</a:t>
                  </a:r>
                </a:p>
                <a:p>
                  <a:pPr marL="742950" lvl="1" indent="-285750">
                    <a:buFont typeface="Arial" panose="020B0604020202020204" pitchFamily="34" charset="0"/>
                    <a:buChar char="•"/>
                  </a:pPr>
                  <a:r>
                    <a:rPr lang="en-DE" sz="900" dirty="0">
                      <a:solidFill>
                        <a:schemeClr val="bg1"/>
                      </a:solidFill>
                    </a:rPr>
                    <a:t>Hotels in Region of Event</a:t>
                  </a:r>
                </a:p>
                <a:p>
                  <a:pPr marL="742950" lvl="1" indent="-285750">
                    <a:buFont typeface="Arial" panose="020B0604020202020204" pitchFamily="34" charset="0"/>
                    <a:buChar char="•"/>
                  </a:pPr>
                  <a:r>
                    <a:rPr lang="en-DE" sz="900" dirty="0">
                      <a:solidFill>
                        <a:schemeClr val="bg1"/>
                      </a:solidFill>
                    </a:rPr>
                    <a:t>Car Rental</a:t>
                  </a:r>
                </a:p>
              </p:txBody>
            </p:sp>
            <p:sp>
              <p:nvSpPr>
                <p:cNvPr id="139" name="Textfeld 138">
                  <a:extLst>
                    <a:ext uri="{FF2B5EF4-FFF2-40B4-BE49-F238E27FC236}">
                      <a16:creationId xmlns:a16="http://schemas.microsoft.com/office/drawing/2014/main" id="{96B98391-9B65-46C7-8B52-CAFB24D8B7CC}"/>
                    </a:ext>
                  </a:extLst>
                </p:cNvPr>
                <p:cNvSpPr txBox="1"/>
                <p:nvPr/>
              </p:nvSpPr>
              <p:spPr>
                <a:xfrm>
                  <a:off x="4946709" y="4570167"/>
                  <a:ext cx="2061014" cy="13388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de-DE" sz="900" b="1" u="sng" dirty="0">
                      <a:solidFill>
                        <a:schemeClr val="bg1"/>
                      </a:solidFill>
                    </a:rPr>
                    <a:t>F</a:t>
                  </a:r>
                  <a:r>
                    <a:rPr lang="en-DE" sz="900" b="1" u="sng" dirty="0">
                      <a:solidFill>
                        <a:schemeClr val="bg1"/>
                      </a:solidFill>
                    </a:rPr>
                    <a:t>u</a:t>
                  </a:r>
                  <a:r>
                    <a:rPr lang="de-DE" sz="900" b="1" u="sng" dirty="0">
                      <a:solidFill>
                        <a:schemeClr val="bg1"/>
                      </a:solidFill>
                    </a:rPr>
                    <a:t>t</a:t>
                  </a:r>
                  <a:r>
                    <a:rPr lang="en-DE" sz="900" b="1" u="sng" dirty="0">
                      <a:solidFill>
                        <a:schemeClr val="bg1"/>
                      </a:solidFill>
                    </a:rPr>
                    <a:t>u</a:t>
                  </a:r>
                  <a:r>
                    <a:rPr lang="de-DE" sz="900" b="1" u="sng" dirty="0">
                      <a:solidFill>
                        <a:schemeClr val="bg1"/>
                      </a:solidFill>
                    </a:rPr>
                    <a:t>r</a:t>
                  </a:r>
                  <a:r>
                    <a:rPr lang="en-DE" sz="900" b="1" u="sng" dirty="0">
                      <a:solidFill>
                        <a:schemeClr val="bg1"/>
                      </a:solidFill>
                    </a:rPr>
                    <a:t>e </a:t>
                  </a:r>
                  <a:r>
                    <a:rPr lang="de-DE" sz="900" b="1" u="sng" dirty="0">
                      <a:solidFill>
                        <a:schemeClr val="bg1"/>
                      </a:solidFill>
                    </a:rPr>
                    <a:t>I</a:t>
                  </a:r>
                  <a:r>
                    <a:rPr lang="en-DE" sz="900" b="1" u="sng" dirty="0">
                      <a:solidFill>
                        <a:schemeClr val="bg1"/>
                      </a:solidFill>
                    </a:rPr>
                    <a:t>n</a:t>
                  </a:r>
                  <a:r>
                    <a:rPr lang="de-DE" sz="900" b="1" u="sng" dirty="0">
                      <a:solidFill>
                        <a:schemeClr val="bg1"/>
                      </a:solidFill>
                    </a:rPr>
                    <a:t>c</a:t>
                  </a:r>
                  <a:r>
                    <a:rPr lang="en-DE" sz="900" b="1" u="sng" dirty="0">
                      <a:solidFill>
                        <a:schemeClr val="bg1"/>
                      </a:solidFill>
                    </a:rPr>
                    <a:t>o</a:t>
                  </a:r>
                  <a:r>
                    <a:rPr lang="de-DE" sz="900" b="1" u="sng" dirty="0">
                      <a:solidFill>
                        <a:schemeClr val="bg1"/>
                      </a:solidFill>
                    </a:rPr>
                    <a:t>m</a:t>
                  </a:r>
                  <a:r>
                    <a:rPr lang="en-DE" sz="900" b="1" u="sng" dirty="0">
                      <a:solidFill>
                        <a:schemeClr val="bg1"/>
                      </a:solidFill>
                    </a:rPr>
                    <a:t>e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de-DE" sz="900" dirty="0">
                      <a:solidFill>
                        <a:schemeClr val="bg1"/>
                      </a:solidFill>
                    </a:rPr>
                    <a:t>C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o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o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p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e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r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a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i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o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n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w</a:t>
                  </a:r>
                  <a:r>
                    <a:rPr lang="en-DE" sz="900" dirty="0" err="1">
                      <a:solidFill>
                        <a:schemeClr val="bg1"/>
                      </a:solidFill>
                    </a:rPr>
                    <a:t>i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h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en-DE" sz="900" dirty="0" err="1">
                      <a:solidFill>
                        <a:schemeClr val="bg1"/>
                      </a:solidFill>
                    </a:rPr>
                    <a:t>i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c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k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e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t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R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e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a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i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l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e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r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s</a:t>
                  </a:r>
                  <a:endParaRPr lang="en-DE" sz="900" dirty="0">
                    <a:solidFill>
                      <a:schemeClr val="bg1"/>
                    </a:solidFill>
                  </a:endParaRPr>
                </a:p>
                <a:p>
                  <a:pPr marL="742950" lvl="1" indent="-285750">
                    <a:buFont typeface="Arial" panose="020B0604020202020204" pitchFamily="34" charset="0"/>
                    <a:buChar char="•"/>
                  </a:pPr>
                  <a:r>
                    <a:rPr lang="en-DE" sz="900" dirty="0">
                      <a:solidFill>
                        <a:schemeClr val="bg1"/>
                      </a:solidFill>
                    </a:rPr>
                    <a:t>Special Offers</a:t>
                  </a:r>
                </a:p>
                <a:p>
                  <a:pPr marL="742950" lvl="1" indent="-285750">
                    <a:buFont typeface="Arial" panose="020B0604020202020204" pitchFamily="34" charset="0"/>
                    <a:buChar char="•"/>
                  </a:pPr>
                  <a:r>
                    <a:rPr lang="de-DE" sz="900" dirty="0">
                      <a:solidFill>
                        <a:schemeClr val="bg1"/>
                      </a:solidFill>
                    </a:rPr>
                    <a:t>Margin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 for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en-DE" sz="900" dirty="0" err="1">
                      <a:solidFill>
                        <a:schemeClr val="bg1"/>
                      </a:solidFill>
                    </a:rPr>
                    <a:t>i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c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k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e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s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s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o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l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d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h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r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o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u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g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h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o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u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r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P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l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a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f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o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r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m</a:t>
                  </a:r>
                  <a:endParaRPr lang="en-DE" sz="900" dirty="0">
                    <a:solidFill>
                      <a:schemeClr val="bg1"/>
                    </a:solidFill>
                  </a:endParaRPr>
                </a:p>
                <a:p>
                  <a:pPr marL="742950" lvl="1" indent="-285750">
                    <a:buFont typeface="Arial" panose="020B0604020202020204" pitchFamily="34" charset="0"/>
                    <a:buChar char="•"/>
                  </a:pPr>
                  <a:endParaRPr lang="en-DE" sz="900" dirty="0">
                    <a:solidFill>
                      <a:schemeClr val="bg1"/>
                    </a:solidFill>
                  </a:endParaRP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DE" sz="900" dirty="0">
                      <a:solidFill>
                        <a:schemeClr val="bg1"/>
                      </a:solidFill>
                    </a:rPr>
                    <a:t>Sell App if enough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b</a:t>
                  </a:r>
                  <a:r>
                    <a:rPr lang="en-DE" sz="900" dirty="0" err="1">
                      <a:solidFill>
                        <a:schemeClr val="bg1"/>
                      </a:solidFill>
                    </a:rPr>
                    <a:t>i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g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e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n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o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u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g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h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C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u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s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t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o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m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e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r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b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a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s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e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i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s 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r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e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a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c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h</a:t>
                  </a:r>
                  <a:r>
                    <a:rPr lang="en-DE" sz="900" dirty="0">
                      <a:solidFill>
                        <a:schemeClr val="bg1"/>
                      </a:solidFill>
                    </a:rPr>
                    <a:t>e</a:t>
                  </a:r>
                  <a:r>
                    <a:rPr lang="de-DE" sz="900" dirty="0">
                      <a:solidFill>
                        <a:schemeClr val="bg1"/>
                      </a:solidFill>
                    </a:rPr>
                    <a:t>d</a:t>
                  </a:r>
                  <a:endParaRPr lang="en-DE" sz="900" dirty="0">
                    <a:solidFill>
                      <a:schemeClr val="bg1"/>
                    </a:solidFill>
                  </a:endParaRPr>
                </a:p>
                <a:p>
                  <a:pPr lvl="1"/>
                  <a:r>
                    <a:rPr lang="en-DE" sz="900" dirty="0"/>
                    <a:t>	</a:t>
                  </a:r>
                </a:p>
              </p:txBody>
            </p:sp>
            <p:cxnSp>
              <p:nvCxnSpPr>
                <p:cNvPr id="140" name="Verbinder: gekrümmt 139">
                  <a:extLst>
                    <a:ext uri="{FF2B5EF4-FFF2-40B4-BE49-F238E27FC236}">
                      <a16:creationId xmlns:a16="http://schemas.microsoft.com/office/drawing/2014/main" id="{57E6C6E3-BF7A-43A1-A58C-589DC2DBBC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964540" y="4836721"/>
                  <a:ext cx="970424" cy="281940"/>
                </a:xfrm>
                <a:prstGeom prst="curvedConnector3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Verbinder: gekrümmt 140">
                  <a:extLst>
                    <a:ext uri="{FF2B5EF4-FFF2-40B4-BE49-F238E27FC236}">
                      <a16:creationId xmlns:a16="http://schemas.microsoft.com/office/drawing/2014/main" id="{EE21358B-651C-427E-92FC-E8EEE17098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07733" y="5383868"/>
                  <a:ext cx="970424" cy="281940"/>
                </a:xfrm>
                <a:prstGeom prst="curvedConnector3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Verbinder: gekrümmt 141">
                  <a:extLst>
                    <a:ext uri="{FF2B5EF4-FFF2-40B4-BE49-F238E27FC236}">
                      <a16:creationId xmlns:a16="http://schemas.microsoft.com/office/drawing/2014/main" id="{21056EED-2A5C-495C-A63C-F2AD1B204E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50245" y="4768698"/>
                  <a:ext cx="1007182" cy="299925"/>
                </a:xfrm>
                <a:prstGeom prst="curvedConnector3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Verbinder: gekrümmt 142">
                  <a:extLst>
                    <a:ext uri="{FF2B5EF4-FFF2-40B4-BE49-F238E27FC236}">
                      <a16:creationId xmlns:a16="http://schemas.microsoft.com/office/drawing/2014/main" id="{D0C2FC53-16D6-49EA-A82E-145CC33A2AE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91234" y="4968699"/>
                  <a:ext cx="1007182" cy="299925"/>
                </a:xfrm>
                <a:prstGeom prst="curvedConnector3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Verbinder: gekrümmt 143">
                  <a:extLst>
                    <a:ext uri="{FF2B5EF4-FFF2-40B4-BE49-F238E27FC236}">
                      <a16:creationId xmlns:a16="http://schemas.microsoft.com/office/drawing/2014/main" id="{09B35B67-1BBA-45D9-B4B3-BB98F46A6D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48728" y="5133752"/>
                  <a:ext cx="1007182" cy="299925"/>
                </a:xfrm>
                <a:prstGeom prst="curvedConnector3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8" name="Textfeld 107">
                <a:extLst>
                  <a:ext uri="{FF2B5EF4-FFF2-40B4-BE49-F238E27FC236}">
                    <a16:creationId xmlns:a16="http://schemas.microsoft.com/office/drawing/2014/main" id="{C6E3EA47-D1AB-400F-9DEB-C7B055C23CB5}"/>
                  </a:ext>
                </a:extLst>
              </p:cNvPr>
              <p:cNvSpPr txBox="1"/>
              <p:nvPr/>
            </p:nvSpPr>
            <p:spPr>
              <a:xfrm>
                <a:off x="5305018" y="4464775"/>
                <a:ext cx="183935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v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n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u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a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m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endParaRPr lang="en-DE" b="1" u="sng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09" name="Rechteck 108">
                <a:extLst>
                  <a:ext uri="{FF2B5EF4-FFF2-40B4-BE49-F238E27FC236}">
                    <a16:creationId xmlns:a16="http://schemas.microsoft.com/office/drawing/2014/main" id="{3FA3A119-EF81-427A-A020-12CF1226ED47}"/>
                  </a:ext>
                </a:extLst>
              </p:cNvPr>
              <p:cNvSpPr/>
              <p:nvPr/>
            </p:nvSpPr>
            <p:spPr>
              <a:xfrm>
                <a:off x="333193" y="381757"/>
                <a:ext cx="2114026" cy="3942825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K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y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 Partners</a:t>
                </a:r>
              </a:p>
              <a:p>
                <a:endParaRPr lang="en-DE" dirty="0">
                  <a:solidFill>
                    <a:schemeClr val="accent1"/>
                  </a:solidFill>
                </a:endParaRPr>
              </a:p>
              <a:p>
                <a:r>
                  <a:rPr lang="de-DE" sz="900" b="1" dirty="0">
                    <a:solidFill>
                      <a:schemeClr val="tx1"/>
                    </a:solidFill>
                  </a:rPr>
                  <a:t>P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a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t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n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s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Event Companies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Hotels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Holiday </a:t>
                </a:r>
                <a:r>
                  <a:rPr lang="de-DE" sz="900" dirty="0">
                    <a:solidFill>
                      <a:schemeClr val="tx1"/>
                    </a:solidFill>
                  </a:rPr>
                  <a:t>Management</a:t>
                </a:r>
                <a:r>
                  <a:rPr lang="en-DE" sz="900" dirty="0">
                    <a:solidFill>
                      <a:schemeClr val="tx1"/>
                    </a:solidFill>
                  </a:rPr>
                  <a:t> Companies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Beta Testing Partners</a:t>
                </a:r>
              </a:p>
              <a:p>
                <a:endParaRPr lang="en-DE" sz="900" dirty="0">
                  <a:solidFill>
                    <a:schemeClr val="tx1"/>
                  </a:solidFill>
                </a:endParaRPr>
              </a:p>
              <a:p>
                <a:r>
                  <a:rPr lang="en-DE" sz="900" b="1" dirty="0">
                    <a:solidFill>
                      <a:schemeClr val="tx1"/>
                    </a:solidFill>
                  </a:rPr>
                  <a:t>Res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o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u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c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s 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b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y 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P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a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t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n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s</a:t>
                </a:r>
              </a:p>
              <a:p>
                <a:pPr marL="285750" indent="-2857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Offers/</a:t>
                </a:r>
                <a:r>
                  <a:rPr lang="en-DE" sz="900" dirty="0" err="1">
                    <a:solidFill>
                      <a:schemeClr val="tx1"/>
                    </a:solidFill>
                  </a:rPr>
                  <a:t>Ticke</a:t>
                </a:r>
                <a:r>
                  <a:rPr lang="de-DE" sz="900" dirty="0">
                    <a:solidFill>
                      <a:schemeClr val="tx1"/>
                    </a:solidFill>
                  </a:rPr>
                  <a:t>t</a:t>
                </a:r>
                <a:r>
                  <a:rPr lang="en-DE" sz="900" dirty="0">
                    <a:solidFill>
                      <a:schemeClr val="tx1"/>
                    </a:solidFill>
                  </a:rPr>
                  <a:t>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API for Bookings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Commissions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Testing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DE" sz="900" dirty="0">
                  <a:solidFill>
                    <a:schemeClr val="tx1"/>
                  </a:solidFill>
                </a:endParaRPr>
              </a:p>
              <a:p>
                <a:r>
                  <a:rPr lang="de-DE" sz="900" b="1" dirty="0">
                    <a:solidFill>
                      <a:schemeClr val="tx1"/>
                    </a:solidFill>
                  </a:rPr>
                  <a:t>S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u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p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p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l</a:t>
                </a:r>
                <a:r>
                  <a:rPr lang="en-DE" sz="900" b="1" dirty="0" err="1">
                    <a:solidFill>
                      <a:schemeClr val="tx1"/>
                    </a:solidFill>
                  </a:rPr>
                  <a:t>i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e</a:t>
                </a:r>
                <a:r>
                  <a:rPr lang="en-DE" sz="900" b="1" dirty="0">
                    <a:solidFill>
                      <a:schemeClr val="tx1"/>
                    </a:solidFill>
                  </a:rPr>
                  <a:t>r</a:t>
                </a:r>
                <a:r>
                  <a:rPr lang="de-DE" sz="900" b="1" dirty="0">
                    <a:solidFill>
                      <a:schemeClr val="tx1"/>
                    </a:solidFill>
                  </a:rPr>
                  <a:t>s</a:t>
                </a:r>
                <a:endParaRPr lang="en-DE" sz="900" b="1" dirty="0">
                  <a:solidFill>
                    <a:schemeClr val="tx1"/>
                  </a:solidFill>
                </a:endParaRP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de-DE" sz="900" dirty="0">
                    <a:solidFill>
                      <a:schemeClr val="tx1"/>
                    </a:solidFill>
                  </a:rPr>
                  <a:t>T</a:t>
                </a:r>
                <a:r>
                  <a:rPr lang="en-DE" sz="900" dirty="0" err="1">
                    <a:solidFill>
                      <a:schemeClr val="tx1"/>
                    </a:solidFill>
                  </a:rPr>
                  <a:t>i</a:t>
                </a:r>
                <a:r>
                  <a:rPr lang="de-DE" sz="900" dirty="0">
                    <a:solidFill>
                      <a:schemeClr val="tx1"/>
                    </a:solidFill>
                  </a:rPr>
                  <a:t>c</a:t>
                </a:r>
                <a:r>
                  <a:rPr lang="en-DE" sz="900" dirty="0">
                    <a:solidFill>
                      <a:schemeClr val="tx1"/>
                    </a:solidFill>
                  </a:rPr>
                  <a:t>k</a:t>
                </a:r>
                <a:r>
                  <a:rPr lang="de-DE" sz="900" dirty="0">
                    <a:solidFill>
                      <a:schemeClr val="tx1"/>
                    </a:solidFill>
                  </a:rPr>
                  <a:t>e</a:t>
                </a:r>
                <a:r>
                  <a:rPr lang="en-DE" sz="900" dirty="0">
                    <a:solidFill>
                      <a:schemeClr val="tx1"/>
                    </a:solidFill>
                  </a:rPr>
                  <a:t>t </a:t>
                </a:r>
                <a:r>
                  <a:rPr lang="de-DE" sz="900" dirty="0">
                    <a:solidFill>
                      <a:schemeClr val="tx1"/>
                    </a:solidFill>
                  </a:rPr>
                  <a:t>I</a:t>
                </a:r>
                <a:r>
                  <a:rPr lang="en-DE" sz="900" dirty="0">
                    <a:solidFill>
                      <a:schemeClr val="tx1"/>
                    </a:solidFill>
                  </a:rPr>
                  <a:t>n</a:t>
                </a:r>
                <a:r>
                  <a:rPr lang="de-DE" sz="900" dirty="0">
                    <a:solidFill>
                      <a:schemeClr val="tx1"/>
                    </a:solidFill>
                  </a:rPr>
                  <a:t>f</a:t>
                </a:r>
                <a:r>
                  <a:rPr lang="en-DE" sz="900" dirty="0">
                    <a:solidFill>
                      <a:schemeClr val="tx1"/>
                    </a:solidFill>
                  </a:rPr>
                  <a:t>o</a:t>
                </a:r>
                <a:r>
                  <a:rPr lang="de-DE" sz="900" dirty="0">
                    <a:solidFill>
                      <a:schemeClr val="tx1"/>
                    </a:solidFill>
                  </a:rPr>
                  <a:t>r</a:t>
                </a:r>
                <a:r>
                  <a:rPr lang="en-DE" sz="900" dirty="0">
                    <a:solidFill>
                      <a:schemeClr val="tx1"/>
                    </a:solidFill>
                  </a:rPr>
                  <a:t>m</a:t>
                </a:r>
                <a:r>
                  <a:rPr lang="de-DE" sz="900" dirty="0">
                    <a:solidFill>
                      <a:schemeClr val="tx1"/>
                    </a:solidFill>
                  </a:rPr>
                  <a:t>a</a:t>
                </a:r>
                <a:r>
                  <a:rPr lang="en-DE" sz="900" dirty="0">
                    <a:solidFill>
                      <a:schemeClr val="tx1"/>
                    </a:solidFill>
                  </a:rPr>
                  <a:t>t</a:t>
                </a:r>
                <a:r>
                  <a:rPr lang="de-DE" sz="900" dirty="0">
                    <a:solidFill>
                      <a:schemeClr val="tx1"/>
                    </a:solidFill>
                  </a:rPr>
                  <a:t>i</a:t>
                </a:r>
                <a:r>
                  <a:rPr lang="en-DE" sz="900" dirty="0">
                    <a:solidFill>
                      <a:schemeClr val="tx1"/>
                    </a:solidFill>
                  </a:rPr>
                  <a:t>o</a:t>
                </a:r>
                <a:r>
                  <a:rPr lang="de-DE" sz="900" dirty="0">
                    <a:solidFill>
                      <a:schemeClr val="tx1"/>
                    </a:solidFill>
                  </a:rPr>
                  <a:t>n</a:t>
                </a:r>
                <a:r>
                  <a:rPr lang="en-DE" sz="900" dirty="0">
                    <a:solidFill>
                      <a:schemeClr val="tx1"/>
                    </a:solidFill>
                  </a:rPr>
                  <a:t> </a:t>
                </a:r>
                <a:r>
                  <a:rPr lang="de-DE" sz="900" dirty="0">
                    <a:solidFill>
                      <a:schemeClr val="tx1"/>
                    </a:solidFill>
                  </a:rPr>
                  <a:t>W</a:t>
                </a:r>
                <a:r>
                  <a:rPr lang="en-DE" sz="900" dirty="0">
                    <a:solidFill>
                      <a:schemeClr val="tx1"/>
                    </a:solidFill>
                  </a:rPr>
                  <a:t>e</a:t>
                </a:r>
                <a:r>
                  <a:rPr lang="de-DE" sz="900" dirty="0">
                    <a:solidFill>
                      <a:schemeClr val="tx1"/>
                    </a:solidFill>
                  </a:rPr>
                  <a:t>b</a:t>
                </a:r>
                <a:r>
                  <a:rPr lang="en-DE" sz="900" dirty="0">
                    <a:solidFill>
                      <a:schemeClr val="tx1"/>
                    </a:solidFill>
                  </a:rPr>
                  <a:t>s</a:t>
                </a:r>
                <a:r>
                  <a:rPr lang="de-DE" sz="900" dirty="0">
                    <a:solidFill>
                      <a:schemeClr val="tx1"/>
                    </a:solidFill>
                  </a:rPr>
                  <a:t>i</a:t>
                </a:r>
                <a:r>
                  <a:rPr lang="en-DE" sz="900" dirty="0">
                    <a:solidFill>
                      <a:schemeClr val="tx1"/>
                    </a:solidFill>
                  </a:rPr>
                  <a:t>t</a:t>
                </a:r>
                <a:r>
                  <a:rPr lang="de-DE" sz="900" dirty="0">
                    <a:solidFill>
                      <a:schemeClr val="tx1"/>
                    </a:solidFill>
                  </a:rPr>
                  <a:t>e</a:t>
                </a:r>
                <a:r>
                  <a:rPr lang="en-DE" sz="900" dirty="0">
                    <a:solidFill>
                      <a:schemeClr val="tx1"/>
                    </a:solidFill>
                  </a:rPr>
                  <a:t>s 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End User</a:t>
                </a:r>
                <a:r>
                  <a:rPr lang="de-DE" sz="900" dirty="0">
                    <a:solidFill>
                      <a:schemeClr val="tx1"/>
                    </a:solidFill>
                  </a:rPr>
                  <a:t>s</a:t>
                </a:r>
                <a:endParaRPr lang="en-DE" sz="900" dirty="0">
                  <a:solidFill>
                    <a:schemeClr val="tx1"/>
                  </a:solidFill>
                </a:endParaRPr>
              </a:p>
              <a:p>
                <a:endParaRPr lang="en-DE" sz="900" dirty="0">
                  <a:solidFill>
                    <a:schemeClr val="tx1"/>
                  </a:solidFill>
                </a:endParaRPr>
              </a:p>
              <a:p>
                <a:r>
                  <a:rPr lang="en-DE" sz="900" b="1" dirty="0">
                    <a:solidFill>
                      <a:schemeClr val="tx1"/>
                    </a:solidFill>
                  </a:rPr>
                  <a:t>Resources by Suppliers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>
                    <a:solidFill>
                      <a:schemeClr val="tx1"/>
                    </a:solidFill>
                  </a:rPr>
                  <a:t>Information about Events/ Tickets</a:t>
                </a:r>
              </a:p>
              <a:p>
                <a:endParaRPr lang="en-DE" sz="9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0" name="Gruppieren 109">
                <a:extLst>
                  <a:ext uri="{FF2B5EF4-FFF2-40B4-BE49-F238E27FC236}">
                    <a16:creationId xmlns:a16="http://schemas.microsoft.com/office/drawing/2014/main" id="{C90F46B4-FC97-4E49-9EE4-72B00FBAE0C9}"/>
                  </a:ext>
                </a:extLst>
              </p:cNvPr>
              <p:cNvGrpSpPr/>
              <p:nvPr/>
            </p:nvGrpSpPr>
            <p:grpSpPr>
              <a:xfrm>
                <a:off x="2528182" y="381757"/>
                <a:ext cx="2113200" cy="1944000"/>
                <a:chOff x="3183300" y="377504"/>
                <a:chExt cx="2113200" cy="1944000"/>
              </a:xfrm>
              <a:solidFill>
                <a:schemeClr val="bg1"/>
              </a:solidFill>
            </p:grpSpPr>
            <p:sp>
              <p:nvSpPr>
                <p:cNvPr id="132" name="Rechteck 131">
                  <a:extLst>
                    <a:ext uri="{FF2B5EF4-FFF2-40B4-BE49-F238E27FC236}">
                      <a16:creationId xmlns:a16="http://schemas.microsoft.com/office/drawing/2014/main" id="{793FB466-7898-4C5B-8166-3BE3AF7459FE}"/>
                    </a:ext>
                  </a:extLst>
                </p:cNvPr>
                <p:cNvSpPr/>
                <p:nvPr/>
              </p:nvSpPr>
              <p:spPr>
                <a:xfrm>
                  <a:off x="3543300" y="377504"/>
                  <a:ext cx="1753200" cy="1944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33" name="Rechteck 132">
                  <a:extLst>
                    <a:ext uri="{FF2B5EF4-FFF2-40B4-BE49-F238E27FC236}">
                      <a16:creationId xmlns:a16="http://schemas.microsoft.com/office/drawing/2014/main" id="{2B9E1235-9113-45FB-B77E-58507AF8EA05}"/>
                    </a:ext>
                  </a:extLst>
                </p:cNvPr>
                <p:cNvSpPr/>
                <p:nvPr/>
              </p:nvSpPr>
              <p:spPr>
                <a:xfrm>
                  <a:off x="3183300" y="377504"/>
                  <a:ext cx="360000" cy="720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34" name="Rechteck 133">
                  <a:extLst>
                    <a:ext uri="{FF2B5EF4-FFF2-40B4-BE49-F238E27FC236}">
                      <a16:creationId xmlns:a16="http://schemas.microsoft.com/office/drawing/2014/main" id="{D09A0A22-4FC9-4F97-856F-1689F6A039C0}"/>
                    </a:ext>
                  </a:extLst>
                </p:cNvPr>
                <p:cNvSpPr/>
                <p:nvPr/>
              </p:nvSpPr>
              <p:spPr>
                <a:xfrm>
                  <a:off x="3183300" y="1601504"/>
                  <a:ext cx="360000" cy="720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35" name="Rechteck 9">
                  <a:extLst>
                    <a:ext uri="{FF2B5EF4-FFF2-40B4-BE49-F238E27FC236}">
                      <a16:creationId xmlns:a16="http://schemas.microsoft.com/office/drawing/2014/main" id="{BF427B36-2FFF-40F3-A65E-6731FC4D5592}"/>
                    </a:ext>
                  </a:extLst>
                </p:cNvPr>
                <p:cNvSpPr/>
                <p:nvPr/>
              </p:nvSpPr>
              <p:spPr>
                <a:xfrm>
                  <a:off x="3481389" y="390523"/>
                  <a:ext cx="142874" cy="701519"/>
                </a:xfrm>
                <a:custGeom>
                  <a:avLst/>
                  <a:gdLst>
                    <a:gd name="connsiteX0" fmla="*/ 0 w 138112"/>
                    <a:gd name="connsiteY0" fmla="*/ 0 h 684000"/>
                    <a:gd name="connsiteX1" fmla="*/ 138112 w 138112"/>
                    <a:gd name="connsiteY1" fmla="*/ 0 h 684000"/>
                    <a:gd name="connsiteX2" fmla="*/ 138112 w 138112"/>
                    <a:gd name="connsiteY2" fmla="*/ 684000 h 684000"/>
                    <a:gd name="connsiteX3" fmla="*/ 0 w 138112"/>
                    <a:gd name="connsiteY3" fmla="*/ 684000 h 684000"/>
                    <a:gd name="connsiteX4" fmla="*/ 0 w 138112"/>
                    <a:gd name="connsiteY4" fmla="*/ 0 h 684000"/>
                    <a:gd name="connsiteX0" fmla="*/ 0 w 138112"/>
                    <a:gd name="connsiteY0" fmla="*/ 0 h 707813"/>
                    <a:gd name="connsiteX1" fmla="*/ 138112 w 138112"/>
                    <a:gd name="connsiteY1" fmla="*/ 0 h 707813"/>
                    <a:gd name="connsiteX2" fmla="*/ 138112 w 138112"/>
                    <a:gd name="connsiteY2" fmla="*/ 707813 h 707813"/>
                    <a:gd name="connsiteX3" fmla="*/ 0 w 138112"/>
                    <a:gd name="connsiteY3" fmla="*/ 684000 h 707813"/>
                    <a:gd name="connsiteX4" fmla="*/ 0 w 138112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98288 h 707813"/>
                    <a:gd name="connsiteX4" fmla="*/ 4762 w 142874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79238 h 707813"/>
                    <a:gd name="connsiteX4" fmla="*/ 4762 w 142874"/>
                    <a:gd name="connsiteY4" fmla="*/ 0 h 707813"/>
                    <a:gd name="connsiteX0" fmla="*/ 4762 w 142874"/>
                    <a:gd name="connsiteY0" fmla="*/ 0 h 679238"/>
                    <a:gd name="connsiteX1" fmla="*/ 142874 w 142874"/>
                    <a:gd name="connsiteY1" fmla="*/ 0 h 679238"/>
                    <a:gd name="connsiteX2" fmla="*/ 138111 w 142874"/>
                    <a:gd name="connsiteY2" fmla="*/ 679238 h 679238"/>
                    <a:gd name="connsiteX3" fmla="*/ 0 w 142874"/>
                    <a:gd name="connsiteY3" fmla="*/ 679238 h 679238"/>
                    <a:gd name="connsiteX4" fmla="*/ 4762 w 142874"/>
                    <a:gd name="connsiteY4" fmla="*/ 0 h 679238"/>
                    <a:gd name="connsiteX0" fmla="*/ 4762 w 142874"/>
                    <a:gd name="connsiteY0" fmla="*/ 0 h 689821"/>
                    <a:gd name="connsiteX1" fmla="*/ 142874 w 142874"/>
                    <a:gd name="connsiteY1" fmla="*/ 0 h 689821"/>
                    <a:gd name="connsiteX2" fmla="*/ 138111 w 142874"/>
                    <a:gd name="connsiteY2" fmla="*/ 679238 h 689821"/>
                    <a:gd name="connsiteX3" fmla="*/ 0 w 142874"/>
                    <a:gd name="connsiteY3" fmla="*/ 679238 h 689821"/>
                    <a:gd name="connsiteX4" fmla="*/ 4762 w 142874"/>
                    <a:gd name="connsiteY4" fmla="*/ 0 h 689821"/>
                    <a:gd name="connsiteX0" fmla="*/ 4762 w 142874"/>
                    <a:gd name="connsiteY0" fmla="*/ 0 h 683620"/>
                    <a:gd name="connsiteX1" fmla="*/ 142874 w 142874"/>
                    <a:gd name="connsiteY1" fmla="*/ 0 h 683620"/>
                    <a:gd name="connsiteX2" fmla="*/ 138111 w 142874"/>
                    <a:gd name="connsiteY2" fmla="*/ 669944 h 683620"/>
                    <a:gd name="connsiteX3" fmla="*/ 0 w 142874"/>
                    <a:gd name="connsiteY3" fmla="*/ 679238 h 683620"/>
                    <a:gd name="connsiteX4" fmla="*/ 4762 w 142874"/>
                    <a:gd name="connsiteY4" fmla="*/ 0 h 683620"/>
                    <a:gd name="connsiteX0" fmla="*/ 4762 w 142874"/>
                    <a:gd name="connsiteY0" fmla="*/ 0 h 678558"/>
                    <a:gd name="connsiteX1" fmla="*/ 142874 w 142874"/>
                    <a:gd name="connsiteY1" fmla="*/ 0 h 678558"/>
                    <a:gd name="connsiteX2" fmla="*/ 138111 w 142874"/>
                    <a:gd name="connsiteY2" fmla="*/ 669944 h 678558"/>
                    <a:gd name="connsiteX3" fmla="*/ 0 w 142874"/>
                    <a:gd name="connsiteY3" fmla="*/ 660650 h 678558"/>
                    <a:gd name="connsiteX4" fmla="*/ 4762 w 142874"/>
                    <a:gd name="connsiteY4" fmla="*/ 0 h 678558"/>
                    <a:gd name="connsiteX0" fmla="*/ 4762 w 142874"/>
                    <a:gd name="connsiteY0" fmla="*/ 0 h 690612"/>
                    <a:gd name="connsiteX1" fmla="*/ 142874 w 142874"/>
                    <a:gd name="connsiteY1" fmla="*/ 0 h 690612"/>
                    <a:gd name="connsiteX2" fmla="*/ 138111 w 142874"/>
                    <a:gd name="connsiteY2" fmla="*/ 683885 h 690612"/>
                    <a:gd name="connsiteX3" fmla="*/ 0 w 142874"/>
                    <a:gd name="connsiteY3" fmla="*/ 660650 h 690612"/>
                    <a:gd name="connsiteX4" fmla="*/ 4762 w 142874"/>
                    <a:gd name="connsiteY4" fmla="*/ 0 h 690612"/>
                    <a:gd name="connsiteX0" fmla="*/ 4762 w 142874"/>
                    <a:gd name="connsiteY0" fmla="*/ 0 h 691764"/>
                    <a:gd name="connsiteX1" fmla="*/ 142874 w 142874"/>
                    <a:gd name="connsiteY1" fmla="*/ 0 h 691764"/>
                    <a:gd name="connsiteX2" fmla="*/ 138111 w 142874"/>
                    <a:gd name="connsiteY2" fmla="*/ 683885 h 691764"/>
                    <a:gd name="connsiteX3" fmla="*/ 0 w 142874"/>
                    <a:gd name="connsiteY3" fmla="*/ 669944 h 691764"/>
                    <a:gd name="connsiteX4" fmla="*/ 4762 w 142874"/>
                    <a:gd name="connsiteY4" fmla="*/ 0 h 691764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2874"/>
                    <a:gd name="connsiteY0" fmla="*/ 0 h 674326"/>
                    <a:gd name="connsiteX1" fmla="*/ 142874 w 142874"/>
                    <a:gd name="connsiteY1" fmla="*/ 0 h 674326"/>
                    <a:gd name="connsiteX2" fmla="*/ 138112 w 142874"/>
                    <a:gd name="connsiteY2" fmla="*/ 660650 h 674326"/>
                    <a:gd name="connsiteX3" fmla="*/ 0 w 142874"/>
                    <a:gd name="connsiteY3" fmla="*/ 669944 h 674326"/>
                    <a:gd name="connsiteX4" fmla="*/ 4762 w 142874"/>
                    <a:gd name="connsiteY4" fmla="*/ 0 h 674326"/>
                    <a:gd name="connsiteX0" fmla="*/ 4762 w 142874"/>
                    <a:gd name="connsiteY0" fmla="*/ 0 h 682877"/>
                    <a:gd name="connsiteX1" fmla="*/ 142874 w 142874"/>
                    <a:gd name="connsiteY1" fmla="*/ 0 h 682877"/>
                    <a:gd name="connsiteX2" fmla="*/ 141287 w 142874"/>
                    <a:gd name="connsiteY2" fmla="*/ 673042 h 682877"/>
                    <a:gd name="connsiteX3" fmla="*/ 0 w 142874"/>
                    <a:gd name="connsiteY3" fmla="*/ 669944 h 682877"/>
                    <a:gd name="connsiteX4" fmla="*/ 4762 w 142874"/>
                    <a:gd name="connsiteY4" fmla="*/ 0 h 682877"/>
                    <a:gd name="connsiteX0" fmla="*/ 4762 w 142874"/>
                    <a:gd name="connsiteY0" fmla="*/ 0 h 684492"/>
                    <a:gd name="connsiteX1" fmla="*/ 142874 w 142874"/>
                    <a:gd name="connsiteY1" fmla="*/ 0 h 684492"/>
                    <a:gd name="connsiteX2" fmla="*/ 141287 w 142874"/>
                    <a:gd name="connsiteY2" fmla="*/ 673042 h 684492"/>
                    <a:gd name="connsiteX3" fmla="*/ 0 w 142874"/>
                    <a:gd name="connsiteY3" fmla="*/ 676140 h 684492"/>
                    <a:gd name="connsiteX4" fmla="*/ 4762 w 142874"/>
                    <a:gd name="connsiteY4" fmla="*/ 0 h 684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874" h="684492">
                      <a:moveTo>
                        <a:pt x="4762" y="0"/>
                      </a:moveTo>
                      <a:lnTo>
                        <a:pt x="142874" y="0"/>
                      </a:lnTo>
                      <a:cubicBezTo>
                        <a:pt x="141286" y="226413"/>
                        <a:pt x="142875" y="446629"/>
                        <a:pt x="141287" y="673042"/>
                      </a:cubicBezTo>
                      <a:cubicBezTo>
                        <a:pt x="114300" y="696854"/>
                        <a:pt x="46037" y="676140"/>
                        <a:pt x="0" y="676140"/>
                      </a:cubicBezTo>
                      <a:cubicBezTo>
                        <a:pt x="1587" y="443377"/>
                        <a:pt x="3175" y="232763"/>
                        <a:pt x="4762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36" name="Rechteck 9">
                  <a:extLst>
                    <a:ext uri="{FF2B5EF4-FFF2-40B4-BE49-F238E27FC236}">
                      <a16:creationId xmlns:a16="http://schemas.microsoft.com/office/drawing/2014/main" id="{52A43FF4-7B17-463E-8531-940B354FDC9B}"/>
                    </a:ext>
                  </a:extLst>
                </p:cNvPr>
                <p:cNvSpPr/>
                <p:nvPr/>
              </p:nvSpPr>
              <p:spPr>
                <a:xfrm>
                  <a:off x="3471863" y="1615954"/>
                  <a:ext cx="142874" cy="691100"/>
                </a:xfrm>
                <a:custGeom>
                  <a:avLst/>
                  <a:gdLst>
                    <a:gd name="connsiteX0" fmla="*/ 0 w 138112"/>
                    <a:gd name="connsiteY0" fmla="*/ 0 h 684000"/>
                    <a:gd name="connsiteX1" fmla="*/ 138112 w 138112"/>
                    <a:gd name="connsiteY1" fmla="*/ 0 h 684000"/>
                    <a:gd name="connsiteX2" fmla="*/ 138112 w 138112"/>
                    <a:gd name="connsiteY2" fmla="*/ 684000 h 684000"/>
                    <a:gd name="connsiteX3" fmla="*/ 0 w 138112"/>
                    <a:gd name="connsiteY3" fmla="*/ 684000 h 684000"/>
                    <a:gd name="connsiteX4" fmla="*/ 0 w 138112"/>
                    <a:gd name="connsiteY4" fmla="*/ 0 h 684000"/>
                    <a:gd name="connsiteX0" fmla="*/ 0 w 138112"/>
                    <a:gd name="connsiteY0" fmla="*/ 0 h 707813"/>
                    <a:gd name="connsiteX1" fmla="*/ 138112 w 138112"/>
                    <a:gd name="connsiteY1" fmla="*/ 0 h 707813"/>
                    <a:gd name="connsiteX2" fmla="*/ 138112 w 138112"/>
                    <a:gd name="connsiteY2" fmla="*/ 707813 h 707813"/>
                    <a:gd name="connsiteX3" fmla="*/ 0 w 138112"/>
                    <a:gd name="connsiteY3" fmla="*/ 684000 h 707813"/>
                    <a:gd name="connsiteX4" fmla="*/ 0 w 138112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98288 h 707813"/>
                    <a:gd name="connsiteX4" fmla="*/ 4762 w 142874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79238 h 707813"/>
                    <a:gd name="connsiteX4" fmla="*/ 4762 w 142874"/>
                    <a:gd name="connsiteY4" fmla="*/ 0 h 707813"/>
                    <a:gd name="connsiteX0" fmla="*/ 4762 w 142874"/>
                    <a:gd name="connsiteY0" fmla="*/ 0 h 679238"/>
                    <a:gd name="connsiteX1" fmla="*/ 142874 w 142874"/>
                    <a:gd name="connsiteY1" fmla="*/ 0 h 679238"/>
                    <a:gd name="connsiteX2" fmla="*/ 138111 w 142874"/>
                    <a:gd name="connsiteY2" fmla="*/ 679238 h 679238"/>
                    <a:gd name="connsiteX3" fmla="*/ 0 w 142874"/>
                    <a:gd name="connsiteY3" fmla="*/ 679238 h 679238"/>
                    <a:gd name="connsiteX4" fmla="*/ 4762 w 142874"/>
                    <a:gd name="connsiteY4" fmla="*/ 0 h 679238"/>
                    <a:gd name="connsiteX0" fmla="*/ 4762 w 142874"/>
                    <a:gd name="connsiteY0" fmla="*/ 0 h 689821"/>
                    <a:gd name="connsiteX1" fmla="*/ 142874 w 142874"/>
                    <a:gd name="connsiteY1" fmla="*/ 0 h 689821"/>
                    <a:gd name="connsiteX2" fmla="*/ 138111 w 142874"/>
                    <a:gd name="connsiteY2" fmla="*/ 679238 h 689821"/>
                    <a:gd name="connsiteX3" fmla="*/ 0 w 142874"/>
                    <a:gd name="connsiteY3" fmla="*/ 679238 h 689821"/>
                    <a:gd name="connsiteX4" fmla="*/ 4762 w 142874"/>
                    <a:gd name="connsiteY4" fmla="*/ 0 h 689821"/>
                    <a:gd name="connsiteX0" fmla="*/ 4762 w 142874"/>
                    <a:gd name="connsiteY0" fmla="*/ 0 h 683620"/>
                    <a:gd name="connsiteX1" fmla="*/ 142874 w 142874"/>
                    <a:gd name="connsiteY1" fmla="*/ 0 h 683620"/>
                    <a:gd name="connsiteX2" fmla="*/ 138111 w 142874"/>
                    <a:gd name="connsiteY2" fmla="*/ 669944 h 683620"/>
                    <a:gd name="connsiteX3" fmla="*/ 0 w 142874"/>
                    <a:gd name="connsiteY3" fmla="*/ 679238 h 683620"/>
                    <a:gd name="connsiteX4" fmla="*/ 4762 w 142874"/>
                    <a:gd name="connsiteY4" fmla="*/ 0 h 683620"/>
                    <a:gd name="connsiteX0" fmla="*/ 4762 w 142874"/>
                    <a:gd name="connsiteY0" fmla="*/ 0 h 678558"/>
                    <a:gd name="connsiteX1" fmla="*/ 142874 w 142874"/>
                    <a:gd name="connsiteY1" fmla="*/ 0 h 678558"/>
                    <a:gd name="connsiteX2" fmla="*/ 138111 w 142874"/>
                    <a:gd name="connsiteY2" fmla="*/ 669944 h 678558"/>
                    <a:gd name="connsiteX3" fmla="*/ 0 w 142874"/>
                    <a:gd name="connsiteY3" fmla="*/ 660650 h 678558"/>
                    <a:gd name="connsiteX4" fmla="*/ 4762 w 142874"/>
                    <a:gd name="connsiteY4" fmla="*/ 0 h 678558"/>
                    <a:gd name="connsiteX0" fmla="*/ 4762 w 142874"/>
                    <a:gd name="connsiteY0" fmla="*/ 0 h 690612"/>
                    <a:gd name="connsiteX1" fmla="*/ 142874 w 142874"/>
                    <a:gd name="connsiteY1" fmla="*/ 0 h 690612"/>
                    <a:gd name="connsiteX2" fmla="*/ 138111 w 142874"/>
                    <a:gd name="connsiteY2" fmla="*/ 683885 h 690612"/>
                    <a:gd name="connsiteX3" fmla="*/ 0 w 142874"/>
                    <a:gd name="connsiteY3" fmla="*/ 660650 h 690612"/>
                    <a:gd name="connsiteX4" fmla="*/ 4762 w 142874"/>
                    <a:gd name="connsiteY4" fmla="*/ 0 h 690612"/>
                    <a:gd name="connsiteX0" fmla="*/ 4762 w 142874"/>
                    <a:gd name="connsiteY0" fmla="*/ 0 h 691764"/>
                    <a:gd name="connsiteX1" fmla="*/ 142874 w 142874"/>
                    <a:gd name="connsiteY1" fmla="*/ 0 h 691764"/>
                    <a:gd name="connsiteX2" fmla="*/ 138111 w 142874"/>
                    <a:gd name="connsiteY2" fmla="*/ 683885 h 691764"/>
                    <a:gd name="connsiteX3" fmla="*/ 0 w 142874"/>
                    <a:gd name="connsiteY3" fmla="*/ 669944 h 691764"/>
                    <a:gd name="connsiteX4" fmla="*/ 4762 w 142874"/>
                    <a:gd name="connsiteY4" fmla="*/ 0 h 691764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2874"/>
                    <a:gd name="connsiteY0" fmla="*/ 0 h 674326"/>
                    <a:gd name="connsiteX1" fmla="*/ 142874 w 142874"/>
                    <a:gd name="connsiteY1" fmla="*/ 0 h 674326"/>
                    <a:gd name="connsiteX2" fmla="*/ 138112 w 142874"/>
                    <a:gd name="connsiteY2" fmla="*/ 660650 h 674326"/>
                    <a:gd name="connsiteX3" fmla="*/ 0 w 142874"/>
                    <a:gd name="connsiteY3" fmla="*/ 669944 h 674326"/>
                    <a:gd name="connsiteX4" fmla="*/ 4762 w 142874"/>
                    <a:gd name="connsiteY4" fmla="*/ 0 h 674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874" h="674326">
                      <a:moveTo>
                        <a:pt x="4762" y="0"/>
                      </a:moveTo>
                      <a:lnTo>
                        <a:pt x="142874" y="0"/>
                      </a:lnTo>
                      <a:cubicBezTo>
                        <a:pt x="141286" y="226413"/>
                        <a:pt x="139700" y="434237"/>
                        <a:pt x="138112" y="660650"/>
                      </a:cubicBezTo>
                      <a:cubicBezTo>
                        <a:pt x="111125" y="684462"/>
                        <a:pt x="46037" y="669944"/>
                        <a:pt x="0" y="669944"/>
                      </a:cubicBezTo>
                      <a:cubicBezTo>
                        <a:pt x="1587" y="437181"/>
                        <a:pt x="3175" y="232763"/>
                        <a:pt x="4762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</p:grpSp>
          <p:grpSp>
            <p:nvGrpSpPr>
              <p:cNvPr id="111" name="Gruppieren 110">
                <a:extLst>
                  <a:ext uri="{FF2B5EF4-FFF2-40B4-BE49-F238E27FC236}">
                    <a16:creationId xmlns:a16="http://schemas.microsoft.com/office/drawing/2014/main" id="{16FC5DB2-C35F-4C7E-A2D4-03BC35796E91}"/>
                  </a:ext>
                </a:extLst>
              </p:cNvPr>
              <p:cNvGrpSpPr/>
              <p:nvPr/>
            </p:nvGrpSpPr>
            <p:grpSpPr>
              <a:xfrm>
                <a:off x="2528182" y="2380582"/>
                <a:ext cx="2113200" cy="1944000"/>
                <a:chOff x="3183300" y="377504"/>
                <a:chExt cx="2113200" cy="1944000"/>
              </a:xfrm>
              <a:solidFill>
                <a:schemeClr val="bg1"/>
              </a:solidFill>
            </p:grpSpPr>
            <p:sp>
              <p:nvSpPr>
                <p:cNvPr id="127" name="Rechteck 126">
                  <a:extLst>
                    <a:ext uri="{FF2B5EF4-FFF2-40B4-BE49-F238E27FC236}">
                      <a16:creationId xmlns:a16="http://schemas.microsoft.com/office/drawing/2014/main" id="{A513C35D-8B1A-48A4-B149-36DB74403E97}"/>
                    </a:ext>
                  </a:extLst>
                </p:cNvPr>
                <p:cNvSpPr/>
                <p:nvPr/>
              </p:nvSpPr>
              <p:spPr>
                <a:xfrm>
                  <a:off x="3543300" y="377504"/>
                  <a:ext cx="1753200" cy="1944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28" name="Rechteck 127">
                  <a:extLst>
                    <a:ext uri="{FF2B5EF4-FFF2-40B4-BE49-F238E27FC236}">
                      <a16:creationId xmlns:a16="http://schemas.microsoft.com/office/drawing/2014/main" id="{77096320-2186-48B5-B37D-5F757D5F8BAE}"/>
                    </a:ext>
                  </a:extLst>
                </p:cNvPr>
                <p:cNvSpPr/>
                <p:nvPr/>
              </p:nvSpPr>
              <p:spPr>
                <a:xfrm>
                  <a:off x="3183300" y="377504"/>
                  <a:ext cx="360000" cy="720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29" name="Rechteck 128">
                  <a:extLst>
                    <a:ext uri="{FF2B5EF4-FFF2-40B4-BE49-F238E27FC236}">
                      <a16:creationId xmlns:a16="http://schemas.microsoft.com/office/drawing/2014/main" id="{80875FDB-BDDC-4546-8C56-FEFB6E8E077C}"/>
                    </a:ext>
                  </a:extLst>
                </p:cNvPr>
                <p:cNvSpPr/>
                <p:nvPr/>
              </p:nvSpPr>
              <p:spPr>
                <a:xfrm>
                  <a:off x="3183300" y="1601504"/>
                  <a:ext cx="360000" cy="720000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30" name="Rechteck 9">
                  <a:extLst>
                    <a:ext uri="{FF2B5EF4-FFF2-40B4-BE49-F238E27FC236}">
                      <a16:creationId xmlns:a16="http://schemas.microsoft.com/office/drawing/2014/main" id="{085AD559-D5F2-45FF-B847-8A4FBD93C07F}"/>
                    </a:ext>
                  </a:extLst>
                </p:cNvPr>
                <p:cNvSpPr/>
                <p:nvPr/>
              </p:nvSpPr>
              <p:spPr>
                <a:xfrm>
                  <a:off x="3481389" y="390523"/>
                  <a:ext cx="142874" cy="691100"/>
                </a:xfrm>
                <a:custGeom>
                  <a:avLst/>
                  <a:gdLst>
                    <a:gd name="connsiteX0" fmla="*/ 0 w 138112"/>
                    <a:gd name="connsiteY0" fmla="*/ 0 h 684000"/>
                    <a:gd name="connsiteX1" fmla="*/ 138112 w 138112"/>
                    <a:gd name="connsiteY1" fmla="*/ 0 h 684000"/>
                    <a:gd name="connsiteX2" fmla="*/ 138112 w 138112"/>
                    <a:gd name="connsiteY2" fmla="*/ 684000 h 684000"/>
                    <a:gd name="connsiteX3" fmla="*/ 0 w 138112"/>
                    <a:gd name="connsiteY3" fmla="*/ 684000 h 684000"/>
                    <a:gd name="connsiteX4" fmla="*/ 0 w 138112"/>
                    <a:gd name="connsiteY4" fmla="*/ 0 h 684000"/>
                    <a:gd name="connsiteX0" fmla="*/ 0 w 138112"/>
                    <a:gd name="connsiteY0" fmla="*/ 0 h 707813"/>
                    <a:gd name="connsiteX1" fmla="*/ 138112 w 138112"/>
                    <a:gd name="connsiteY1" fmla="*/ 0 h 707813"/>
                    <a:gd name="connsiteX2" fmla="*/ 138112 w 138112"/>
                    <a:gd name="connsiteY2" fmla="*/ 707813 h 707813"/>
                    <a:gd name="connsiteX3" fmla="*/ 0 w 138112"/>
                    <a:gd name="connsiteY3" fmla="*/ 684000 h 707813"/>
                    <a:gd name="connsiteX4" fmla="*/ 0 w 138112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98288 h 707813"/>
                    <a:gd name="connsiteX4" fmla="*/ 4762 w 142874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79238 h 707813"/>
                    <a:gd name="connsiteX4" fmla="*/ 4762 w 142874"/>
                    <a:gd name="connsiteY4" fmla="*/ 0 h 707813"/>
                    <a:gd name="connsiteX0" fmla="*/ 4762 w 142874"/>
                    <a:gd name="connsiteY0" fmla="*/ 0 h 679238"/>
                    <a:gd name="connsiteX1" fmla="*/ 142874 w 142874"/>
                    <a:gd name="connsiteY1" fmla="*/ 0 h 679238"/>
                    <a:gd name="connsiteX2" fmla="*/ 138111 w 142874"/>
                    <a:gd name="connsiteY2" fmla="*/ 679238 h 679238"/>
                    <a:gd name="connsiteX3" fmla="*/ 0 w 142874"/>
                    <a:gd name="connsiteY3" fmla="*/ 679238 h 679238"/>
                    <a:gd name="connsiteX4" fmla="*/ 4762 w 142874"/>
                    <a:gd name="connsiteY4" fmla="*/ 0 h 679238"/>
                    <a:gd name="connsiteX0" fmla="*/ 4762 w 142874"/>
                    <a:gd name="connsiteY0" fmla="*/ 0 h 689821"/>
                    <a:gd name="connsiteX1" fmla="*/ 142874 w 142874"/>
                    <a:gd name="connsiteY1" fmla="*/ 0 h 689821"/>
                    <a:gd name="connsiteX2" fmla="*/ 138111 w 142874"/>
                    <a:gd name="connsiteY2" fmla="*/ 679238 h 689821"/>
                    <a:gd name="connsiteX3" fmla="*/ 0 w 142874"/>
                    <a:gd name="connsiteY3" fmla="*/ 679238 h 689821"/>
                    <a:gd name="connsiteX4" fmla="*/ 4762 w 142874"/>
                    <a:gd name="connsiteY4" fmla="*/ 0 h 689821"/>
                    <a:gd name="connsiteX0" fmla="*/ 4762 w 142874"/>
                    <a:gd name="connsiteY0" fmla="*/ 0 h 683620"/>
                    <a:gd name="connsiteX1" fmla="*/ 142874 w 142874"/>
                    <a:gd name="connsiteY1" fmla="*/ 0 h 683620"/>
                    <a:gd name="connsiteX2" fmla="*/ 138111 w 142874"/>
                    <a:gd name="connsiteY2" fmla="*/ 669944 h 683620"/>
                    <a:gd name="connsiteX3" fmla="*/ 0 w 142874"/>
                    <a:gd name="connsiteY3" fmla="*/ 679238 h 683620"/>
                    <a:gd name="connsiteX4" fmla="*/ 4762 w 142874"/>
                    <a:gd name="connsiteY4" fmla="*/ 0 h 683620"/>
                    <a:gd name="connsiteX0" fmla="*/ 4762 w 142874"/>
                    <a:gd name="connsiteY0" fmla="*/ 0 h 678558"/>
                    <a:gd name="connsiteX1" fmla="*/ 142874 w 142874"/>
                    <a:gd name="connsiteY1" fmla="*/ 0 h 678558"/>
                    <a:gd name="connsiteX2" fmla="*/ 138111 w 142874"/>
                    <a:gd name="connsiteY2" fmla="*/ 669944 h 678558"/>
                    <a:gd name="connsiteX3" fmla="*/ 0 w 142874"/>
                    <a:gd name="connsiteY3" fmla="*/ 660650 h 678558"/>
                    <a:gd name="connsiteX4" fmla="*/ 4762 w 142874"/>
                    <a:gd name="connsiteY4" fmla="*/ 0 h 678558"/>
                    <a:gd name="connsiteX0" fmla="*/ 4762 w 142874"/>
                    <a:gd name="connsiteY0" fmla="*/ 0 h 690612"/>
                    <a:gd name="connsiteX1" fmla="*/ 142874 w 142874"/>
                    <a:gd name="connsiteY1" fmla="*/ 0 h 690612"/>
                    <a:gd name="connsiteX2" fmla="*/ 138111 w 142874"/>
                    <a:gd name="connsiteY2" fmla="*/ 683885 h 690612"/>
                    <a:gd name="connsiteX3" fmla="*/ 0 w 142874"/>
                    <a:gd name="connsiteY3" fmla="*/ 660650 h 690612"/>
                    <a:gd name="connsiteX4" fmla="*/ 4762 w 142874"/>
                    <a:gd name="connsiteY4" fmla="*/ 0 h 690612"/>
                    <a:gd name="connsiteX0" fmla="*/ 4762 w 142874"/>
                    <a:gd name="connsiteY0" fmla="*/ 0 h 691764"/>
                    <a:gd name="connsiteX1" fmla="*/ 142874 w 142874"/>
                    <a:gd name="connsiteY1" fmla="*/ 0 h 691764"/>
                    <a:gd name="connsiteX2" fmla="*/ 138111 w 142874"/>
                    <a:gd name="connsiteY2" fmla="*/ 683885 h 691764"/>
                    <a:gd name="connsiteX3" fmla="*/ 0 w 142874"/>
                    <a:gd name="connsiteY3" fmla="*/ 669944 h 691764"/>
                    <a:gd name="connsiteX4" fmla="*/ 4762 w 142874"/>
                    <a:gd name="connsiteY4" fmla="*/ 0 h 691764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2874"/>
                    <a:gd name="connsiteY0" fmla="*/ 0 h 674326"/>
                    <a:gd name="connsiteX1" fmla="*/ 142874 w 142874"/>
                    <a:gd name="connsiteY1" fmla="*/ 0 h 674326"/>
                    <a:gd name="connsiteX2" fmla="*/ 138112 w 142874"/>
                    <a:gd name="connsiteY2" fmla="*/ 660650 h 674326"/>
                    <a:gd name="connsiteX3" fmla="*/ 0 w 142874"/>
                    <a:gd name="connsiteY3" fmla="*/ 669944 h 674326"/>
                    <a:gd name="connsiteX4" fmla="*/ 4762 w 142874"/>
                    <a:gd name="connsiteY4" fmla="*/ 0 h 674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874" h="674326">
                      <a:moveTo>
                        <a:pt x="4762" y="0"/>
                      </a:moveTo>
                      <a:lnTo>
                        <a:pt x="142874" y="0"/>
                      </a:lnTo>
                      <a:cubicBezTo>
                        <a:pt x="141286" y="226413"/>
                        <a:pt x="139700" y="434237"/>
                        <a:pt x="138112" y="660650"/>
                      </a:cubicBezTo>
                      <a:cubicBezTo>
                        <a:pt x="111125" y="684462"/>
                        <a:pt x="46037" y="669944"/>
                        <a:pt x="0" y="669944"/>
                      </a:cubicBezTo>
                      <a:cubicBezTo>
                        <a:pt x="1587" y="437181"/>
                        <a:pt x="3175" y="232763"/>
                        <a:pt x="4762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  <p:sp>
              <p:nvSpPr>
                <p:cNvPr id="131" name="Rechteck 9">
                  <a:extLst>
                    <a:ext uri="{FF2B5EF4-FFF2-40B4-BE49-F238E27FC236}">
                      <a16:creationId xmlns:a16="http://schemas.microsoft.com/office/drawing/2014/main" id="{B96EB699-DC94-4CB0-98B3-0FF48BD45A01}"/>
                    </a:ext>
                  </a:extLst>
                </p:cNvPr>
                <p:cNvSpPr/>
                <p:nvPr/>
              </p:nvSpPr>
              <p:spPr>
                <a:xfrm>
                  <a:off x="3471863" y="1615954"/>
                  <a:ext cx="142874" cy="691100"/>
                </a:xfrm>
                <a:custGeom>
                  <a:avLst/>
                  <a:gdLst>
                    <a:gd name="connsiteX0" fmla="*/ 0 w 138112"/>
                    <a:gd name="connsiteY0" fmla="*/ 0 h 684000"/>
                    <a:gd name="connsiteX1" fmla="*/ 138112 w 138112"/>
                    <a:gd name="connsiteY1" fmla="*/ 0 h 684000"/>
                    <a:gd name="connsiteX2" fmla="*/ 138112 w 138112"/>
                    <a:gd name="connsiteY2" fmla="*/ 684000 h 684000"/>
                    <a:gd name="connsiteX3" fmla="*/ 0 w 138112"/>
                    <a:gd name="connsiteY3" fmla="*/ 684000 h 684000"/>
                    <a:gd name="connsiteX4" fmla="*/ 0 w 138112"/>
                    <a:gd name="connsiteY4" fmla="*/ 0 h 684000"/>
                    <a:gd name="connsiteX0" fmla="*/ 0 w 138112"/>
                    <a:gd name="connsiteY0" fmla="*/ 0 h 707813"/>
                    <a:gd name="connsiteX1" fmla="*/ 138112 w 138112"/>
                    <a:gd name="connsiteY1" fmla="*/ 0 h 707813"/>
                    <a:gd name="connsiteX2" fmla="*/ 138112 w 138112"/>
                    <a:gd name="connsiteY2" fmla="*/ 707813 h 707813"/>
                    <a:gd name="connsiteX3" fmla="*/ 0 w 138112"/>
                    <a:gd name="connsiteY3" fmla="*/ 684000 h 707813"/>
                    <a:gd name="connsiteX4" fmla="*/ 0 w 138112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98288 h 707813"/>
                    <a:gd name="connsiteX4" fmla="*/ 4762 w 142874"/>
                    <a:gd name="connsiteY4" fmla="*/ 0 h 707813"/>
                    <a:gd name="connsiteX0" fmla="*/ 4762 w 142874"/>
                    <a:gd name="connsiteY0" fmla="*/ 0 h 707813"/>
                    <a:gd name="connsiteX1" fmla="*/ 142874 w 142874"/>
                    <a:gd name="connsiteY1" fmla="*/ 0 h 707813"/>
                    <a:gd name="connsiteX2" fmla="*/ 142874 w 142874"/>
                    <a:gd name="connsiteY2" fmla="*/ 707813 h 707813"/>
                    <a:gd name="connsiteX3" fmla="*/ 0 w 142874"/>
                    <a:gd name="connsiteY3" fmla="*/ 679238 h 707813"/>
                    <a:gd name="connsiteX4" fmla="*/ 4762 w 142874"/>
                    <a:gd name="connsiteY4" fmla="*/ 0 h 707813"/>
                    <a:gd name="connsiteX0" fmla="*/ 4762 w 142874"/>
                    <a:gd name="connsiteY0" fmla="*/ 0 h 679238"/>
                    <a:gd name="connsiteX1" fmla="*/ 142874 w 142874"/>
                    <a:gd name="connsiteY1" fmla="*/ 0 h 679238"/>
                    <a:gd name="connsiteX2" fmla="*/ 138111 w 142874"/>
                    <a:gd name="connsiteY2" fmla="*/ 679238 h 679238"/>
                    <a:gd name="connsiteX3" fmla="*/ 0 w 142874"/>
                    <a:gd name="connsiteY3" fmla="*/ 679238 h 679238"/>
                    <a:gd name="connsiteX4" fmla="*/ 4762 w 142874"/>
                    <a:gd name="connsiteY4" fmla="*/ 0 h 679238"/>
                    <a:gd name="connsiteX0" fmla="*/ 4762 w 142874"/>
                    <a:gd name="connsiteY0" fmla="*/ 0 h 689821"/>
                    <a:gd name="connsiteX1" fmla="*/ 142874 w 142874"/>
                    <a:gd name="connsiteY1" fmla="*/ 0 h 689821"/>
                    <a:gd name="connsiteX2" fmla="*/ 138111 w 142874"/>
                    <a:gd name="connsiteY2" fmla="*/ 679238 h 689821"/>
                    <a:gd name="connsiteX3" fmla="*/ 0 w 142874"/>
                    <a:gd name="connsiteY3" fmla="*/ 679238 h 689821"/>
                    <a:gd name="connsiteX4" fmla="*/ 4762 w 142874"/>
                    <a:gd name="connsiteY4" fmla="*/ 0 h 689821"/>
                    <a:gd name="connsiteX0" fmla="*/ 4762 w 142874"/>
                    <a:gd name="connsiteY0" fmla="*/ 0 h 683620"/>
                    <a:gd name="connsiteX1" fmla="*/ 142874 w 142874"/>
                    <a:gd name="connsiteY1" fmla="*/ 0 h 683620"/>
                    <a:gd name="connsiteX2" fmla="*/ 138111 w 142874"/>
                    <a:gd name="connsiteY2" fmla="*/ 669944 h 683620"/>
                    <a:gd name="connsiteX3" fmla="*/ 0 w 142874"/>
                    <a:gd name="connsiteY3" fmla="*/ 679238 h 683620"/>
                    <a:gd name="connsiteX4" fmla="*/ 4762 w 142874"/>
                    <a:gd name="connsiteY4" fmla="*/ 0 h 683620"/>
                    <a:gd name="connsiteX0" fmla="*/ 4762 w 142874"/>
                    <a:gd name="connsiteY0" fmla="*/ 0 h 678558"/>
                    <a:gd name="connsiteX1" fmla="*/ 142874 w 142874"/>
                    <a:gd name="connsiteY1" fmla="*/ 0 h 678558"/>
                    <a:gd name="connsiteX2" fmla="*/ 138111 w 142874"/>
                    <a:gd name="connsiteY2" fmla="*/ 669944 h 678558"/>
                    <a:gd name="connsiteX3" fmla="*/ 0 w 142874"/>
                    <a:gd name="connsiteY3" fmla="*/ 660650 h 678558"/>
                    <a:gd name="connsiteX4" fmla="*/ 4762 w 142874"/>
                    <a:gd name="connsiteY4" fmla="*/ 0 h 678558"/>
                    <a:gd name="connsiteX0" fmla="*/ 4762 w 142874"/>
                    <a:gd name="connsiteY0" fmla="*/ 0 h 690612"/>
                    <a:gd name="connsiteX1" fmla="*/ 142874 w 142874"/>
                    <a:gd name="connsiteY1" fmla="*/ 0 h 690612"/>
                    <a:gd name="connsiteX2" fmla="*/ 138111 w 142874"/>
                    <a:gd name="connsiteY2" fmla="*/ 683885 h 690612"/>
                    <a:gd name="connsiteX3" fmla="*/ 0 w 142874"/>
                    <a:gd name="connsiteY3" fmla="*/ 660650 h 690612"/>
                    <a:gd name="connsiteX4" fmla="*/ 4762 w 142874"/>
                    <a:gd name="connsiteY4" fmla="*/ 0 h 690612"/>
                    <a:gd name="connsiteX0" fmla="*/ 4762 w 142874"/>
                    <a:gd name="connsiteY0" fmla="*/ 0 h 691764"/>
                    <a:gd name="connsiteX1" fmla="*/ 142874 w 142874"/>
                    <a:gd name="connsiteY1" fmla="*/ 0 h 691764"/>
                    <a:gd name="connsiteX2" fmla="*/ 138111 w 142874"/>
                    <a:gd name="connsiteY2" fmla="*/ 683885 h 691764"/>
                    <a:gd name="connsiteX3" fmla="*/ 0 w 142874"/>
                    <a:gd name="connsiteY3" fmla="*/ 669944 h 691764"/>
                    <a:gd name="connsiteX4" fmla="*/ 4762 w 142874"/>
                    <a:gd name="connsiteY4" fmla="*/ 0 h 691764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3332"/>
                    <a:gd name="connsiteY0" fmla="*/ 0 h 684090"/>
                    <a:gd name="connsiteX1" fmla="*/ 142874 w 143332"/>
                    <a:gd name="connsiteY1" fmla="*/ 0 h 684090"/>
                    <a:gd name="connsiteX2" fmla="*/ 142874 w 143332"/>
                    <a:gd name="connsiteY2" fmla="*/ 674591 h 684090"/>
                    <a:gd name="connsiteX3" fmla="*/ 0 w 143332"/>
                    <a:gd name="connsiteY3" fmla="*/ 669944 h 684090"/>
                    <a:gd name="connsiteX4" fmla="*/ 4762 w 143332"/>
                    <a:gd name="connsiteY4" fmla="*/ 0 h 684090"/>
                    <a:gd name="connsiteX0" fmla="*/ 4762 w 142874"/>
                    <a:gd name="connsiteY0" fmla="*/ 0 h 674326"/>
                    <a:gd name="connsiteX1" fmla="*/ 142874 w 142874"/>
                    <a:gd name="connsiteY1" fmla="*/ 0 h 674326"/>
                    <a:gd name="connsiteX2" fmla="*/ 138112 w 142874"/>
                    <a:gd name="connsiteY2" fmla="*/ 660650 h 674326"/>
                    <a:gd name="connsiteX3" fmla="*/ 0 w 142874"/>
                    <a:gd name="connsiteY3" fmla="*/ 669944 h 674326"/>
                    <a:gd name="connsiteX4" fmla="*/ 4762 w 142874"/>
                    <a:gd name="connsiteY4" fmla="*/ 0 h 674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2874" h="674326">
                      <a:moveTo>
                        <a:pt x="4762" y="0"/>
                      </a:moveTo>
                      <a:lnTo>
                        <a:pt x="142874" y="0"/>
                      </a:lnTo>
                      <a:cubicBezTo>
                        <a:pt x="141286" y="226413"/>
                        <a:pt x="139700" y="434237"/>
                        <a:pt x="138112" y="660650"/>
                      </a:cubicBezTo>
                      <a:cubicBezTo>
                        <a:pt x="111125" y="684462"/>
                        <a:pt x="46037" y="669944"/>
                        <a:pt x="0" y="669944"/>
                      </a:cubicBezTo>
                      <a:cubicBezTo>
                        <a:pt x="1587" y="437181"/>
                        <a:pt x="3175" y="232763"/>
                        <a:pt x="4762" y="0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/>
                </a:p>
              </p:txBody>
            </p:sp>
          </p:grpSp>
          <p:sp>
            <p:nvSpPr>
              <p:cNvPr id="112" name="Rechteck 111">
                <a:extLst>
                  <a:ext uri="{FF2B5EF4-FFF2-40B4-BE49-F238E27FC236}">
                    <a16:creationId xmlns:a16="http://schemas.microsoft.com/office/drawing/2014/main" id="{B87BD2F9-0DE0-4755-ADE3-8A16BB5E9607}"/>
                  </a:ext>
                </a:extLst>
              </p:cNvPr>
              <p:cNvSpPr/>
              <p:nvPr/>
            </p:nvSpPr>
            <p:spPr>
              <a:xfrm>
                <a:off x="2456745" y="1156582"/>
                <a:ext cx="360000" cy="39435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13" name="Rechteck 112">
                <a:extLst>
                  <a:ext uri="{FF2B5EF4-FFF2-40B4-BE49-F238E27FC236}">
                    <a16:creationId xmlns:a16="http://schemas.microsoft.com/office/drawing/2014/main" id="{E0FFD41C-8BB4-4A8E-9B17-0BB9D2FA8773}"/>
                  </a:ext>
                </a:extLst>
              </p:cNvPr>
              <p:cNvSpPr/>
              <p:nvPr/>
            </p:nvSpPr>
            <p:spPr>
              <a:xfrm>
                <a:off x="2456745" y="3154692"/>
                <a:ext cx="360000" cy="39435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14" name="Rechteck 9">
                <a:extLst>
                  <a:ext uri="{FF2B5EF4-FFF2-40B4-BE49-F238E27FC236}">
                    <a16:creationId xmlns:a16="http://schemas.microsoft.com/office/drawing/2014/main" id="{38BC2D71-FBAA-4E01-8ED6-888A0E17AE98}"/>
                  </a:ext>
                </a:extLst>
              </p:cNvPr>
              <p:cNvSpPr/>
              <p:nvPr/>
            </p:nvSpPr>
            <p:spPr>
              <a:xfrm>
                <a:off x="2366949" y="1163128"/>
                <a:ext cx="131865" cy="377470"/>
              </a:xfrm>
              <a:custGeom>
                <a:avLst/>
                <a:gdLst>
                  <a:gd name="connsiteX0" fmla="*/ 0 w 138112"/>
                  <a:gd name="connsiteY0" fmla="*/ 0 h 684000"/>
                  <a:gd name="connsiteX1" fmla="*/ 138112 w 138112"/>
                  <a:gd name="connsiteY1" fmla="*/ 0 h 684000"/>
                  <a:gd name="connsiteX2" fmla="*/ 138112 w 138112"/>
                  <a:gd name="connsiteY2" fmla="*/ 684000 h 684000"/>
                  <a:gd name="connsiteX3" fmla="*/ 0 w 138112"/>
                  <a:gd name="connsiteY3" fmla="*/ 684000 h 684000"/>
                  <a:gd name="connsiteX4" fmla="*/ 0 w 138112"/>
                  <a:gd name="connsiteY4" fmla="*/ 0 h 684000"/>
                  <a:gd name="connsiteX0" fmla="*/ 0 w 138112"/>
                  <a:gd name="connsiteY0" fmla="*/ 0 h 707813"/>
                  <a:gd name="connsiteX1" fmla="*/ 138112 w 138112"/>
                  <a:gd name="connsiteY1" fmla="*/ 0 h 707813"/>
                  <a:gd name="connsiteX2" fmla="*/ 138112 w 138112"/>
                  <a:gd name="connsiteY2" fmla="*/ 707813 h 707813"/>
                  <a:gd name="connsiteX3" fmla="*/ 0 w 138112"/>
                  <a:gd name="connsiteY3" fmla="*/ 684000 h 707813"/>
                  <a:gd name="connsiteX4" fmla="*/ 0 w 138112"/>
                  <a:gd name="connsiteY4" fmla="*/ 0 h 707813"/>
                  <a:gd name="connsiteX0" fmla="*/ 4762 w 142874"/>
                  <a:gd name="connsiteY0" fmla="*/ 0 h 707813"/>
                  <a:gd name="connsiteX1" fmla="*/ 142874 w 142874"/>
                  <a:gd name="connsiteY1" fmla="*/ 0 h 707813"/>
                  <a:gd name="connsiteX2" fmla="*/ 142874 w 142874"/>
                  <a:gd name="connsiteY2" fmla="*/ 707813 h 707813"/>
                  <a:gd name="connsiteX3" fmla="*/ 0 w 142874"/>
                  <a:gd name="connsiteY3" fmla="*/ 698288 h 707813"/>
                  <a:gd name="connsiteX4" fmla="*/ 4762 w 142874"/>
                  <a:gd name="connsiteY4" fmla="*/ 0 h 707813"/>
                  <a:gd name="connsiteX0" fmla="*/ 4762 w 142874"/>
                  <a:gd name="connsiteY0" fmla="*/ 0 h 707813"/>
                  <a:gd name="connsiteX1" fmla="*/ 142874 w 142874"/>
                  <a:gd name="connsiteY1" fmla="*/ 0 h 707813"/>
                  <a:gd name="connsiteX2" fmla="*/ 142874 w 142874"/>
                  <a:gd name="connsiteY2" fmla="*/ 707813 h 707813"/>
                  <a:gd name="connsiteX3" fmla="*/ 0 w 142874"/>
                  <a:gd name="connsiteY3" fmla="*/ 679238 h 707813"/>
                  <a:gd name="connsiteX4" fmla="*/ 4762 w 142874"/>
                  <a:gd name="connsiteY4" fmla="*/ 0 h 707813"/>
                  <a:gd name="connsiteX0" fmla="*/ 4762 w 142874"/>
                  <a:gd name="connsiteY0" fmla="*/ 0 h 679238"/>
                  <a:gd name="connsiteX1" fmla="*/ 142874 w 142874"/>
                  <a:gd name="connsiteY1" fmla="*/ 0 h 679238"/>
                  <a:gd name="connsiteX2" fmla="*/ 138111 w 142874"/>
                  <a:gd name="connsiteY2" fmla="*/ 679238 h 679238"/>
                  <a:gd name="connsiteX3" fmla="*/ 0 w 142874"/>
                  <a:gd name="connsiteY3" fmla="*/ 679238 h 679238"/>
                  <a:gd name="connsiteX4" fmla="*/ 4762 w 142874"/>
                  <a:gd name="connsiteY4" fmla="*/ 0 h 679238"/>
                  <a:gd name="connsiteX0" fmla="*/ 4762 w 142874"/>
                  <a:gd name="connsiteY0" fmla="*/ 0 h 689821"/>
                  <a:gd name="connsiteX1" fmla="*/ 142874 w 142874"/>
                  <a:gd name="connsiteY1" fmla="*/ 0 h 689821"/>
                  <a:gd name="connsiteX2" fmla="*/ 138111 w 142874"/>
                  <a:gd name="connsiteY2" fmla="*/ 679238 h 689821"/>
                  <a:gd name="connsiteX3" fmla="*/ 0 w 142874"/>
                  <a:gd name="connsiteY3" fmla="*/ 679238 h 689821"/>
                  <a:gd name="connsiteX4" fmla="*/ 4762 w 142874"/>
                  <a:gd name="connsiteY4" fmla="*/ 0 h 689821"/>
                  <a:gd name="connsiteX0" fmla="*/ 4762 w 142874"/>
                  <a:gd name="connsiteY0" fmla="*/ 0 h 683620"/>
                  <a:gd name="connsiteX1" fmla="*/ 142874 w 142874"/>
                  <a:gd name="connsiteY1" fmla="*/ 0 h 683620"/>
                  <a:gd name="connsiteX2" fmla="*/ 138111 w 142874"/>
                  <a:gd name="connsiteY2" fmla="*/ 669944 h 683620"/>
                  <a:gd name="connsiteX3" fmla="*/ 0 w 142874"/>
                  <a:gd name="connsiteY3" fmla="*/ 679238 h 683620"/>
                  <a:gd name="connsiteX4" fmla="*/ 4762 w 142874"/>
                  <a:gd name="connsiteY4" fmla="*/ 0 h 683620"/>
                  <a:gd name="connsiteX0" fmla="*/ 4762 w 142874"/>
                  <a:gd name="connsiteY0" fmla="*/ 0 h 678558"/>
                  <a:gd name="connsiteX1" fmla="*/ 142874 w 142874"/>
                  <a:gd name="connsiteY1" fmla="*/ 0 h 678558"/>
                  <a:gd name="connsiteX2" fmla="*/ 138111 w 142874"/>
                  <a:gd name="connsiteY2" fmla="*/ 669944 h 678558"/>
                  <a:gd name="connsiteX3" fmla="*/ 0 w 142874"/>
                  <a:gd name="connsiteY3" fmla="*/ 660650 h 678558"/>
                  <a:gd name="connsiteX4" fmla="*/ 4762 w 142874"/>
                  <a:gd name="connsiteY4" fmla="*/ 0 h 678558"/>
                  <a:gd name="connsiteX0" fmla="*/ 4762 w 142874"/>
                  <a:gd name="connsiteY0" fmla="*/ 0 h 690612"/>
                  <a:gd name="connsiteX1" fmla="*/ 142874 w 142874"/>
                  <a:gd name="connsiteY1" fmla="*/ 0 h 690612"/>
                  <a:gd name="connsiteX2" fmla="*/ 138111 w 142874"/>
                  <a:gd name="connsiteY2" fmla="*/ 683885 h 690612"/>
                  <a:gd name="connsiteX3" fmla="*/ 0 w 142874"/>
                  <a:gd name="connsiteY3" fmla="*/ 660650 h 690612"/>
                  <a:gd name="connsiteX4" fmla="*/ 4762 w 142874"/>
                  <a:gd name="connsiteY4" fmla="*/ 0 h 690612"/>
                  <a:gd name="connsiteX0" fmla="*/ 4762 w 142874"/>
                  <a:gd name="connsiteY0" fmla="*/ 0 h 691764"/>
                  <a:gd name="connsiteX1" fmla="*/ 142874 w 142874"/>
                  <a:gd name="connsiteY1" fmla="*/ 0 h 691764"/>
                  <a:gd name="connsiteX2" fmla="*/ 138111 w 142874"/>
                  <a:gd name="connsiteY2" fmla="*/ 683885 h 691764"/>
                  <a:gd name="connsiteX3" fmla="*/ 0 w 142874"/>
                  <a:gd name="connsiteY3" fmla="*/ 669944 h 691764"/>
                  <a:gd name="connsiteX4" fmla="*/ 4762 w 142874"/>
                  <a:gd name="connsiteY4" fmla="*/ 0 h 691764"/>
                  <a:gd name="connsiteX0" fmla="*/ 4762 w 143332"/>
                  <a:gd name="connsiteY0" fmla="*/ 0 h 684090"/>
                  <a:gd name="connsiteX1" fmla="*/ 142874 w 143332"/>
                  <a:gd name="connsiteY1" fmla="*/ 0 h 684090"/>
                  <a:gd name="connsiteX2" fmla="*/ 142874 w 143332"/>
                  <a:gd name="connsiteY2" fmla="*/ 674591 h 684090"/>
                  <a:gd name="connsiteX3" fmla="*/ 0 w 143332"/>
                  <a:gd name="connsiteY3" fmla="*/ 669944 h 684090"/>
                  <a:gd name="connsiteX4" fmla="*/ 4762 w 143332"/>
                  <a:gd name="connsiteY4" fmla="*/ 0 h 684090"/>
                  <a:gd name="connsiteX0" fmla="*/ 4762 w 143332"/>
                  <a:gd name="connsiteY0" fmla="*/ 0 h 684090"/>
                  <a:gd name="connsiteX1" fmla="*/ 142874 w 143332"/>
                  <a:gd name="connsiteY1" fmla="*/ 0 h 684090"/>
                  <a:gd name="connsiteX2" fmla="*/ 142874 w 143332"/>
                  <a:gd name="connsiteY2" fmla="*/ 674591 h 684090"/>
                  <a:gd name="connsiteX3" fmla="*/ 0 w 143332"/>
                  <a:gd name="connsiteY3" fmla="*/ 669944 h 684090"/>
                  <a:gd name="connsiteX4" fmla="*/ 4762 w 143332"/>
                  <a:gd name="connsiteY4" fmla="*/ 0 h 684090"/>
                  <a:gd name="connsiteX0" fmla="*/ 4762 w 142874"/>
                  <a:gd name="connsiteY0" fmla="*/ 0 h 674326"/>
                  <a:gd name="connsiteX1" fmla="*/ 142874 w 142874"/>
                  <a:gd name="connsiteY1" fmla="*/ 0 h 674326"/>
                  <a:gd name="connsiteX2" fmla="*/ 138112 w 142874"/>
                  <a:gd name="connsiteY2" fmla="*/ 660650 h 674326"/>
                  <a:gd name="connsiteX3" fmla="*/ 0 w 142874"/>
                  <a:gd name="connsiteY3" fmla="*/ 669944 h 674326"/>
                  <a:gd name="connsiteX4" fmla="*/ 4762 w 142874"/>
                  <a:gd name="connsiteY4" fmla="*/ 0 h 674326"/>
                  <a:gd name="connsiteX0" fmla="*/ 4762 w 142874"/>
                  <a:gd name="connsiteY0" fmla="*/ 0 h 682877"/>
                  <a:gd name="connsiteX1" fmla="*/ 142874 w 142874"/>
                  <a:gd name="connsiteY1" fmla="*/ 0 h 682877"/>
                  <a:gd name="connsiteX2" fmla="*/ 141287 w 142874"/>
                  <a:gd name="connsiteY2" fmla="*/ 673042 h 682877"/>
                  <a:gd name="connsiteX3" fmla="*/ 0 w 142874"/>
                  <a:gd name="connsiteY3" fmla="*/ 669944 h 682877"/>
                  <a:gd name="connsiteX4" fmla="*/ 4762 w 142874"/>
                  <a:gd name="connsiteY4" fmla="*/ 0 h 682877"/>
                  <a:gd name="connsiteX0" fmla="*/ 4762 w 142874"/>
                  <a:gd name="connsiteY0" fmla="*/ 0 h 684492"/>
                  <a:gd name="connsiteX1" fmla="*/ 142874 w 142874"/>
                  <a:gd name="connsiteY1" fmla="*/ 0 h 684492"/>
                  <a:gd name="connsiteX2" fmla="*/ 141287 w 142874"/>
                  <a:gd name="connsiteY2" fmla="*/ 673042 h 684492"/>
                  <a:gd name="connsiteX3" fmla="*/ 0 w 142874"/>
                  <a:gd name="connsiteY3" fmla="*/ 676140 h 684492"/>
                  <a:gd name="connsiteX4" fmla="*/ 4762 w 142874"/>
                  <a:gd name="connsiteY4" fmla="*/ 0 h 684492"/>
                  <a:gd name="connsiteX0" fmla="*/ 17462 w 142874"/>
                  <a:gd name="connsiteY0" fmla="*/ 0 h 728857"/>
                  <a:gd name="connsiteX1" fmla="*/ 142874 w 142874"/>
                  <a:gd name="connsiteY1" fmla="*/ 44365 h 728857"/>
                  <a:gd name="connsiteX2" fmla="*/ 141287 w 142874"/>
                  <a:gd name="connsiteY2" fmla="*/ 717407 h 728857"/>
                  <a:gd name="connsiteX3" fmla="*/ 0 w 142874"/>
                  <a:gd name="connsiteY3" fmla="*/ 720505 h 728857"/>
                  <a:gd name="connsiteX4" fmla="*/ 17462 w 142874"/>
                  <a:gd name="connsiteY4" fmla="*/ 0 h 728857"/>
                  <a:gd name="connsiteX0" fmla="*/ 17462 w 149224"/>
                  <a:gd name="connsiteY0" fmla="*/ 0 h 728857"/>
                  <a:gd name="connsiteX1" fmla="*/ 149224 w 149224"/>
                  <a:gd name="connsiteY1" fmla="*/ 6338 h 728857"/>
                  <a:gd name="connsiteX2" fmla="*/ 141287 w 149224"/>
                  <a:gd name="connsiteY2" fmla="*/ 717407 h 728857"/>
                  <a:gd name="connsiteX3" fmla="*/ 0 w 149224"/>
                  <a:gd name="connsiteY3" fmla="*/ 720505 h 728857"/>
                  <a:gd name="connsiteX4" fmla="*/ 17462 w 149224"/>
                  <a:gd name="connsiteY4" fmla="*/ 0 h 728857"/>
                  <a:gd name="connsiteX0" fmla="*/ 17462 w 149224"/>
                  <a:gd name="connsiteY0" fmla="*/ 0 h 744022"/>
                  <a:gd name="connsiteX1" fmla="*/ 149224 w 149224"/>
                  <a:gd name="connsiteY1" fmla="*/ 6338 h 744022"/>
                  <a:gd name="connsiteX2" fmla="*/ 141287 w 149224"/>
                  <a:gd name="connsiteY2" fmla="*/ 736421 h 744022"/>
                  <a:gd name="connsiteX3" fmla="*/ 0 w 149224"/>
                  <a:gd name="connsiteY3" fmla="*/ 720505 h 744022"/>
                  <a:gd name="connsiteX4" fmla="*/ 17462 w 149224"/>
                  <a:gd name="connsiteY4" fmla="*/ 0 h 744022"/>
                  <a:gd name="connsiteX0" fmla="*/ 103 w 131865"/>
                  <a:gd name="connsiteY0" fmla="*/ 0 h 753500"/>
                  <a:gd name="connsiteX1" fmla="*/ 131865 w 131865"/>
                  <a:gd name="connsiteY1" fmla="*/ 6338 h 753500"/>
                  <a:gd name="connsiteX2" fmla="*/ 123928 w 131865"/>
                  <a:gd name="connsiteY2" fmla="*/ 736421 h 753500"/>
                  <a:gd name="connsiteX3" fmla="*/ 14391 w 131865"/>
                  <a:gd name="connsiteY3" fmla="*/ 752194 h 753500"/>
                  <a:gd name="connsiteX4" fmla="*/ 103 w 131865"/>
                  <a:gd name="connsiteY4" fmla="*/ 0 h 75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1865" h="753500">
                    <a:moveTo>
                      <a:pt x="103" y="0"/>
                    </a:moveTo>
                    <a:lnTo>
                      <a:pt x="131865" y="6338"/>
                    </a:lnTo>
                    <a:cubicBezTo>
                      <a:pt x="130277" y="232751"/>
                      <a:pt x="125516" y="510008"/>
                      <a:pt x="123928" y="736421"/>
                    </a:cubicBezTo>
                    <a:cubicBezTo>
                      <a:pt x="96941" y="760233"/>
                      <a:pt x="60428" y="752194"/>
                      <a:pt x="14391" y="752194"/>
                    </a:cubicBezTo>
                    <a:cubicBezTo>
                      <a:pt x="15978" y="519431"/>
                      <a:pt x="-1484" y="232763"/>
                      <a:pt x="10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15" name="Rechteck 9">
                <a:extLst>
                  <a:ext uri="{FF2B5EF4-FFF2-40B4-BE49-F238E27FC236}">
                    <a16:creationId xmlns:a16="http://schemas.microsoft.com/office/drawing/2014/main" id="{7D6D65DC-2ADE-4037-A597-10E284366C34}"/>
                  </a:ext>
                </a:extLst>
              </p:cNvPr>
              <p:cNvSpPr/>
              <p:nvPr/>
            </p:nvSpPr>
            <p:spPr>
              <a:xfrm>
                <a:off x="2366950" y="3162425"/>
                <a:ext cx="134246" cy="377470"/>
              </a:xfrm>
              <a:custGeom>
                <a:avLst/>
                <a:gdLst>
                  <a:gd name="connsiteX0" fmla="*/ 0 w 138112"/>
                  <a:gd name="connsiteY0" fmla="*/ 0 h 684000"/>
                  <a:gd name="connsiteX1" fmla="*/ 138112 w 138112"/>
                  <a:gd name="connsiteY1" fmla="*/ 0 h 684000"/>
                  <a:gd name="connsiteX2" fmla="*/ 138112 w 138112"/>
                  <a:gd name="connsiteY2" fmla="*/ 684000 h 684000"/>
                  <a:gd name="connsiteX3" fmla="*/ 0 w 138112"/>
                  <a:gd name="connsiteY3" fmla="*/ 684000 h 684000"/>
                  <a:gd name="connsiteX4" fmla="*/ 0 w 138112"/>
                  <a:gd name="connsiteY4" fmla="*/ 0 h 684000"/>
                  <a:gd name="connsiteX0" fmla="*/ 0 w 138112"/>
                  <a:gd name="connsiteY0" fmla="*/ 0 h 707813"/>
                  <a:gd name="connsiteX1" fmla="*/ 138112 w 138112"/>
                  <a:gd name="connsiteY1" fmla="*/ 0 h 707813"/>
                  <a:gd name="connsiteX2" fmla="*/ 138112 w 138112"/>
                  <a:gd name="connsiteY2" fmla="*/ 707813 h 707813"/>
                  <a:gd name="connsiteX3" fmla="*/ 0 w 138112"/>
                  <a:gd name="connsiteY3" fmla="*/ 684000 h 707813"/>
                  <a:gd name="connsiteX4" fmla="*/ 0 w 138112"/>
                  <a:gd name="connsiteY4" fmla="*/ 0 h 707813"/>
                  <a:gd name="connsiteX0" fmla="*/ 4762 w 142874"/>
                  <a:gd name="connsiteY0" fmla="*/ 0 h 707813"/>
                  <a:gd name="connsiteX1" fmla="*/ 142874 w 142874"/>
                  <a:gd name="connsiteY1" fmla="*/ 0 h 707813"/>
                  <a:gd name="connsiteX2" fmla="*/ 142874 w 142874"/>
                  <a:gd name="connsiteY2" fmla="*/ 707813 h 707813"/>
                  <a:gd name="connsiteX3" fmla="*/ 0 w 142874"/>
                  <a:gd name="connsiteY3" fmla="*/ 698288 h 707813"/>
                  <a:gd name="connsiteX4" fmla="*/ 4762 w 142874"/>
                  <a:gd name="connsiteY4" fmla="*/ 0 h 707813"/>
                  <a:gd name="connsiteX0" fmla="*/ 4762 w 142874"/>
                  <a:gd name="connsiteY0" fmla="*/ 0 h 707813"/>
                  <a:gd name="connsiteX1" fmla="*/ 142874 w 142874"/>
                  <a:gd name="connsiteY1" fmla="*/ 0 h 707813"/>
                  <a:gd name="connsiteX2" fmla="*/ 142874 w 142874"/>
                  <a:gd name="connsiteY2" fmla="*/ 707813 h 707813"/>
                  <a:gd name="connsiteX3" fmla="*/ 0 w 142874"/>
                  <a:gd name="connsiteY3" fmla="*/ 679238 h 707813"/>
                  <a:gd name="connsiteX4" fmla="*/ 4762 w 142874"/>
                  <a:gd name="connsiteY4" fmla="*/ 0 h 707813"/>
                  <a:gd name="connsiteX0" fmla="*/ 4762 w 142874"/>
                  <a:gd name="connsiteY0" fmla="*/ 0 h 679238"/>
                  <a:gd name="connsiteX1" fmla="*/ 142874 w 142874"/>
                  <a:gd name="connsiteY1" fmla="*/ 0 h 679238"/>
                  <a:gd name="connsiteX2" fmla="*/ 138111 w 142874"/>
                  <a:gd name="connsiteY2" fmla="*/ 679238 h 679238"/>
                  <a:gd name="connsiteX3" fmla="*/ 0 w 142874"/>
                  <a:gd name="connsiteY3" fmla="*/ 679238 h 679238"/>
                  <a:gd name="connsiteX4" fmla="*/ 4762 w 142874"/>
                  <a:gd name="connsiteY4" fmla="*/ 0 h 679238"/>
                  <a:gd name="connsiteX0" fmla="*/ 4762 w 142874"/>
                  <a:gd name="connsiteY0" fmla="*/ 0 h 689821"/>
                  <a:gd name="connsiteX1" fmla="*/ 142874 w 142874"/>
                  <a:gd name="connsiteY1" fmla="*/ 0 h 689821"/>
                  <a:gd name="connsiteX2" fmla="*/ 138111 w 142874"/>
                  <a:gd name="connsiteY2" fmla="*/ 679238 h 689821"/>
                  <a:gd name="connsiteX3" fmla="*/ 0 w 142874"/>
                  <a:gd name="connsiteY3" fmla="*/ 679238 h 689821"/>
                  <a:gd name="connsiteX4" fmla="*/ 4762 w 142874"/>
                  <a:gd name="connsiteY4" fmla="*/ 0 h 689821"/>
                  <a:gd name="connsiteX0" fmla="*/ 4762 w 142874"/>
                  <a:gd name="connsiteY0" fmla="*/ 0 h 683620"/>
                  <a:gd name="connsiteX1" fmla="*/ 142874 w 142874"/>
                  <a:gd name="connsiteY1" fmla="*/ 0 h 683620"/>
                  <a:gd name="connsiteX2" fmla="*/ 138111 w 142874"/>
                  <a:gd name="connsiteY2" fmla="*/ 669944 h 683620"/>
                  <a:gd name="connsiteX3" fmla="*/ 0 w 142874"/>
                  <a:gd name="connsiteY3" fmla="*/ 679238 h 683620"/>
                  <a:gd name="connsiteX4" fmla="*/ 4762 w 142874"/>
                  <a:gd name="connsiteY4" fmla="*/ 0 h 683620"/>
                  <a:gd name="connsiteX0" fmla="*/ 4762 w 142874"/>
                  <a:gd name="connsiteY0" fmla="*/ 0 h 678558"/>
                  <a:gd name="connsiteX1" fmla="*/ 142874 w 142874"/>
                  <a:gd name="connsiteY1" fmla="*/ 0 h 678558"/>
                  <a:gd name="connsiteX2" fmla="*/ 138111 w 142874"/>
                  <a:gd name="connsiteY2" fmla="*/ 669944 h 678558"/>
                  <a:gd name="connsiteX3" fmla="*/ 0 w 142874"/>
                  <a:gd name="connsiteY3" fmla="*/ 660650 h 678558"/>
                  <a:gd name="connsiteX4" fmla="*/ 4762 w 142874"/>
                  <a:gd name="connsiteY4" fmla="*/ 0 h 678558"/>
                  <a:gd name="connsiteX0" fmla="*/ 4762 w 142874"/>
                  <a:gd name="connsiteY0" fmla="*/ 0 h 690612"/>
                  <a:gd name="connsiteX1" fmla="*/ 142874 w 142874"/>
                  <a:gd name="connsiteY1" fmla="*/ 0 h 690612"/>
                  <a:gd name="connsiteX2" fmla="*/ 138111 w 142874"/>
                  <a:gd name="connsiteY2" fmla="*/ 683885 h 690612"/>
                  <a:gd name="connsiteX3" fmla="*/ 0 w 142874"/>
                  <a:gd name="connsiteY3" fmla="*/ 660650 h 690612"/>
                  <a:gd name="connsiteX4" fmla="*/ 4762 w 142874"/>
                  <a:gd name="connsiteY4" fmla="*/ 0 h 690612"/>
                  <a:gd name="connsiteX0" fmla="*/ 4762 w 142874"/>
                  <a:gd name="connsiteY0" fmla="*/ 0 h 691764"/>
                  <a:gd name="connsiteX1" fmla="*/ 142874 w 142874"/>
                  <a:gd name="connsiteY1" fmla="*/ 0 h 691764"/>
                  <a:gd name="connsiteX2" fmla="*/ 138111 w 142874"/>
                  <a:gd name="connsiteY2" fmla="*/ 683885 h 691764"/>
                  <a:gd name="connsiteX3" fmla="*/ 0 w 142874"/>
                  <a:gd name="connsiteY3" fmla="*/ 669944 h 691764"/>
                  <a:gd name="connsiteX4" fmla="*/ 4762 w 142874"/>
                  <a:gd name="connsiteY4" fmla="*/ 0 h 691764"/>
                  <a:gd name="connsiteX0" fmla="*/ 4762 w 143332"/>
                  <a:gd name="connsiteY0" fmla="*/ 0 h 684090"/>
                  <a:gd name="connsiteX1" fmla="*/ 142874 w 143332"/>
                  <a:gd name="connsiteY1" fmla="*/ 0 h 684090"/>
                  <a:gd name="connsiteX2" fmla="*/ 142874 w 143332"/>
                  <a:gd name="connsiteY2" fmla="*/ 674591 h 684090"/>
                  <a:gd name="connsiteX3" fmla="*/ 0 w 143332"/>
                  <a:gd name="connsiteY3" fmla="*/ 669944 h 684090"/>
                  <a:gd name="connsiteX4" fmla="*/ 4762 w 143332"/>
                  <a:gd name="connsiteY4" fmla="*/ 0 h 684090"/>
                  <a:gd name="connsiteX0" fmla="*/ 4762 w 143332"/>
                  <a:gd name="connsiteY0" fmla="*/ 0 h 684090"/>
                  <a:gd name="connsiteX1" fmla="*/ 142874 w 143332"/>
                  <a:gd name="connsiteY1" fmla="*/ 0 h 684090"/>
                  <a:gd name="connsiteX2" fmla="*/ 142874 w 143332"/>
                  <a:gd name="connsiteY2" fmla="*/ 674591 h 684090"/>
                  <a:gd name="connsiteX3" fmla="*/ 0 w 143332"/>
                  <a:gd name="connsiteY3" fmla="*/ 669944 h 684090"/>
                  <a:gd name="connsiteX4" fmla="*/ 4762 w 143332"/>
                  <a:gd name="connsiteY4" fmla="*/ 0 h 684090"/>
                  <a:gd name="connsiteX0" fmla="*/ 4762 w 142874"/>
                  <a:gd name="connsiteY0" fmla="*/ 0 h 674326"/>
                  <a:gd name="connsiteX1" fmla="*/ 142874 w 142874"/>
                  <a:gd name="connsiteY1" fmla="*/ 0 h 674326"/>
                  <a:gd name="connsiteX2" fmla="*/ 138112 w 142874"/>
                  <a:gd name="connsiteY2" fmla="*/ 660650 h 674326"/>
                  <a:gd name="connsiteX3" fmla="*/ 0 w 142874"/>
                  <a:gd name="connsiteY3" fmla="*/ 669944 h 674326"/>
                  <a:gd name="connsiteX4" fmla="*/ 4762 w 142874"/>
                  <a:gd name="connsiteY4" fmla="*/ 0 h 674326"/>
                  <a:gd name="connsiteX0" fmla="*/ 4762 w 142874"/>
                  <a:gd name="connsiteY0" fmla="*/ 0 h 682877"/>
                  <a:gd name="connsiteX1" fmla="*/ 142874 w 142874"/>
                  <a:gd name="connsiteY1" fmla="*/ 0 h 682877"/>
                  <a:gd name="connsiteX2" fmla="*/ 141287 w 142874"/>
                  <a:gd name="connsiteY2" fmla="*/ 673042 h 682877"/>
                  <a:gd name="connsiteX3" fmla="*/ 0 w 142874"/>
                  <a:gd name="connsiteY3" fmla="*/ 669944 h 682877"/>
                  <a:gd name="connsiteX4" fmla="*/ 4762 w 142874"/>
                  <a:gd name="connsiteY4" fmla="*/ 0 h 682877"/>
                  <a:gd name="connsiteX0" fmla="*/ 4762 w 142874"/>
                  <a:gd name="connsiteY0" fmla="*/ 0 h 684492"/>
                  <a:gd name="connsiteX1" fmla="*/ 142874 w 142874"/>
                  <a:gd name="connsiteY1" fmla="*/ 0 h 684492"/>
                  <a:gd name="connsiteX2" fmla="*/ 141287 w 142874"/>
                  <a:gd name="connsiteY2" fmla="*/ 673042 h 684492"/>
                  <a:gd name="connsiteX3" fmla="*/ 0 w 142874"/>
                  <a:gd name="connsiteY3" fmla="*/ 676140 h 684492"/>
                  <a:gd name="connsiteX4" fmla="*/ 4762 w 142874"/>
                  <a:gd name="connsiteY4" fmla="*/ 0 h 684492"/>
                  <a:gd name="connsiteX0" fmla="*/ 17462 w 142874"/>
                  <a:gd name="connsiteY0" fmla="*/ 0 h 728857"/>
                  <a:gd name="connsiteX1" fmla="*/ 142874 w 142874"/>
                  <a:gd name="connsiteY1" fmla="*/ 44365 h 728857"/>
                  <a:gd name="connsiteX2" fmla="*/ 141287 w 142874"/>
                  <a:gd name="connsiteY2" fmla="*/ 717407 h 728857"/>
                  <a:gd name="connsiteX3" fmla="*/ 0 w 142874"/>
                  <a:gd name="connsiteY3" fmla="*/ 720505 h 728857"/>
                  <a:gd name="connsiteX4" fmla="*/ 17462 w 142874"/>
                  <a:gd name="connsiteY4" fmla="*/ 0 h 728857"/>
                  <a:gd name="connsiteX0" fmla="*/ 17462 w 149224"/>
                  <a:gd name="connsiteY0" fmla="*/ 0 h 728857"/>
                  <a:gd name="connsiteX1" fmla="*/ 149224 w 149224"/>
                  <a:gd name="connsiteY1" fmla="*/ 6338 h 728857"/>
                  <a:gd name="connsiteX2" fmla="*/ 141287 w 149224"/>
                  <a:gd name="connsiteY2" fmla="*/ 717407 h 728857"/>
                  <a:gd name="connsiteX3" fmla="*/ 0 w 149224"/>
                  <a:gd name="connsiteY3" fmla="*/ 720505 h 728857"/>
                  <a:gd name="connsiteX4" fmla="*/ 17462 w 149224"/>
                  <a:gd name="connsiteY4" fmla="*/ 0 h 728857"/>
                  <a:gd name="connsiteX0" fmla="*/ 17462 w 149224"/>
                  <a:gd name="connsiteY0" fmla="*/ 0 h 744022"/>
                  <a:gd name="connsiteX1" fmla="*/ 149224 w 149224"/>
                  <a:gd name="connsiteY1" fmla="*/ 6338 h 744022"/>
                  <a:gd name="connsiteX2" fmla="*/ 141287 w 149224"/>
                  <a:gd name="connsiteY2" fmla="*/ 736421 h 744022"/>
                  <a:gd name="connsiteX3" fmla="*/ 0 w 149224"/>
                  <a:gd name="connsiteY3" fmla="*/ 720505 h 744022"/>
                  <a:gd name="connsiteX4" fmla="*/ 17462 w 149224"/>
                  <a:gd name="connsiteY4" fmla="*/ 0 h 744022"/>
                  <a:gd name="connsiteX0" fmla="*/ 103 w 131865"/>
                  <a:gd name="connsiteY0" fmla="*/ 0 h 753500"/>
                  <a:gd name="connsiteX1" fmla="*/ 131865 w 131865"/>
                  <a:gd name="connsiteY1" fmla="*/ 6338 h 753500"/>
                  <a:gd name="connsiteX2" fmla="*/ 123928 w 131865"/>
                  <a:gd name="connsiteY2" fmla="*/ 736421 h 753500"/>
                  <a:gd name="connsiteX3" fmla="*/ 14391 w 131865"/>
                  <a:gd name="connsiteY3" fmla="*/ 752194 h 753500"/>
                  <a:gd name="connsiteX4" fmla="*/ 103 w 131865"/>
                  <a:gd name="connsiteY4" fmla="*/ 0 h 753500"/>
                  <a:gd name="connsiteX0" fmla="*/ 103 w 131865"/>
                  <a:gd name="connsiteY0" fmla="*/ 0 h 753498"/>
                  <a:gd name="connsiteX1" fmla="*/ 131865 w 131865"/>
                  <a:gd name="connsiteY1" fmla="*/ 34857 h 753498"/>
                  <a:gd name="connsiteX2" fmla="*/ 123928 w 131865"/>
                  <a:gd name="connsiteY2" fmla="*/ 736421 h 753498"/>
                  <a:gd name="connsiteX3" fmla="*/ 14391 w 131865"/>
                  <a:gd name="connsiteY3" fmla="*/ 752194 h 753498"/>
                  <a:gd name="connsiteX4" fmla="*/ 103 w 131865"/>
                  <a:gd name="connsiteY4" fmla="*/ 0 h 753498"/>
                  <a:gd name="connsiteX0" fmla="*/ 103 w 134246"/>
                  <a:gd name="connsiteY0" fmla="*/ 0 h 753500"/>
                  <a:gd name="connsiteX1" fmla="*/ 134246 w 134246"/>
                  <a:gd name="connsiteY1" fmla="*/ 15844 h 753500"/>
                  <a:gd name="connsiteX2" fmla="*/ 123928 w 134246"/>
                  <a:gd name="connsiteY2" fmla="*/ 736421 h 753500"/>
                  <a:gd name="connsiteX3" fmla="*/ 14391 w 134246"/>
                  <a:gd name="connsiteY3" fmla="*/ 752194 h 753500"/>
                  <a:gd name="connsiteX4" fmla="*/ 103 w 134246"/>
                  <a:gd name="connsiteY4" fmla="*/ 0 h 75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246" h="753500">
                    <a:moveTo>
                      <a:pt x="103" y="0"/>
                    </a:moveTo>
                    <a:lnTo>
                      <a:pt x="134246" y="15844"/>
                    </a:lnTo>
                    <a:cubicBezTo>
                      <a:pt x="132658" y="242257"/>
                      <a:pt x="125516" y="510008"/>
                      <a:pt x="123928" y="736421"/>
                    </a:cubicBezTo>
                    <a:cubicBezTo>
                      <a:pt x="96941" y="760233"/>
                      <a:pt x="60428" y="752194"/>
                      <a:pt x="14391" y="752194"/>
                    </a:cubicBezTo>
                    <a:cubicBezTo>
                      <a:pt x="15978" y="519431"/>
                      <a:pt x="-1484" y="232763"/>
                      <a:pt x="10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16" name="Textfeld 115">
                <a:extLst>
                  <a:ext uri="{FF2B5EF4-FFF2-40B4-BE49-F238E27FC236}">
                    <a16:creationId xmlns:a16="http://schemas.microsoft.com/office/drawing/2014/main" id="{E8EB0857-BBB1-46F2-BA3E-DF16F9DC411F}"/>
                  </a:ext>
                </a:extLst>
              </p:cNvPr>
              <p:cNvSpPr txBox="1"/>
              <p:nvPr/>
            </p:nvSpPr>
            <p:spPr>
              <a:xfrm>
                <a:off x="2902163" y="2393601"/>
                <a:ext cx="1700205" cy="187743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de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K</a:t>
                </a:r>
                <a:r>
                  <a:rPr lang="en-DE" sz="1700" b="1" u="sng" dirty="0" err="1">
                    <a:solidFill>
                      <a:schemeClr val="accent1">
                        <a:lumMod val="75000"/>
                      </a:schemeClr>
                    </a:solidFill>
                  </a:rPr>
                  <a:t>ey</a:t>
                </a:r>
                <a:r>
                  <a:rPr lang="en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de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</a:t>
                </a:r>
                <a:r>
                  <a:rPr lang="en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r>
                  <a:rPr lang="en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o</a:t>
                </a:r>
                <a:r>
                  <a:rPr lang="de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u</a:t>
                </a:r>
                <a:r>
                  <a:rPr lang="en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</a:t>
                </a:r>
                <a:r>
                  <a:rPr lang="de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c</a:t>
                </a:r>
                <a:r>
                  <a:rPr lang="en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sz="1700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endParaRPr lang="en-DE" sz="1700" b="1" u="sng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DE" sz="90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Reliable Server Hardware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Safe Storage for personal Data (esp. Payment Information)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DE" sz="900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Tickets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Marketing Agency (grow Userbase)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Support Team (provide </a:t>
                </a:r>
                <a:r>
                  <a:rPr lang="de-DE" sz="900" dirty="0"/>
                  <a:t>s</a:t>
                </a:r>
                <a:r>
                  <a:rPr lang="en-DE" sz="900" dirty="0"/>
                  <a:t>a</a:t>
                </a:r>
                <a:r>
                  <a:rPr lang="de-DE" sz="900" dirty="0"/>
                  <a:t>f</a:t>
                </a:r>
                <a:r>
                  <a:rPr lang="en-DE" sz="900" dirty="0"/>
                  <a:t>e </a:t>
                </a:r>
                <a:r>
                  <a:rPr lang="de-DE" sz="900" dirty="0"/>
                  <a:t>e</a:t>
                </a:r>
                <a:r>
                  <a:rPr lang="en-DE" sz="900" dirty="0"/>
                  <a:t>n</a:t>
                </a:r>
                <a:r>
                  <a:rPr lang="de-DE" sz="900" dirty="0"/>
                  <a:t>v</a:t>
                </a:r>
                <a:r>
                  <a:rPr lang="en-DE" sz="900" dirty="0" err="1"/>
                  <a:t>i</a:t>
                </a:r>
                <a:r>
                  <a:rPr lang="de-DE" sz="900" dirty="0"/>
                  <a:t>r</a:t>
                </a:r>
                <a:r>
                  <a:rPr lang="en-DE" sz="900" dirty="0"/>
                  <a:t>o</a:t>
                </a:r>
                <a:r>
                  <a:rPr lang="de-DE" sz="900" dirty="0" err="1"/>
                  <a:t>nm</a:t>
                </a:r>
                <a:r>
                  <a:rPr lang="en-DE" sz="900" dirty="0"/>
                  <a:t>e</a:t>
                </a:r>
                <a:r>
                  <a:rPr lang="de-DE" sz="900" dirty="0"/>
                  <a:t>n</a:t>
                </a:r>
                <a:r>
                  <a:rPr lang="en-DE" sz="900" dirty="0"/>
                  <a:t>t)</a:t>
                </a:r>
              </a:p>
            </p:txBody>
          </p:sp>
          <p:pic>
            <p:nvPicPr>
              <p:cNvPr id="117" name="Grafik 116" descr="Händedruck">
                <a:extLst>
                  <a:ext uri="{FF2B5EF4-FFF2-40B4-BE49-F238E27FC236}">
                    <a16:creationId xmlns:a16="http://schemas.microsoft.com/office/drawing/2014/main" id="{419E2093-F697-43D5-971A-1EA9F8CB54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701027" y="3636925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118" name="Grafik 117" descr="Zahnräder">
                <a:extLst>
                  <a:ext uri="{FF2B5EF4-FFF2-40B4-BE49-F238E27FC236}">
                    <a16:creationId xmlns:a16="http://schemas.microsoft.com/office/drawing/2014/main" id="{99AA3B27-2AE3-455F-82BC-92FD759FB0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2492102" y="1711367"/>
                <a:ext cx="540000" cy="540000"/>
              </a:xfrm>
              <a:prstGeom prst="rect">
                <a:avLst/>
              </a:prstGeom>
            </p:spPr>
          </p:pic>
          <p:pic>
            <p:nvPicPr>
              <p:cNvPr id="119" name="Grafik 118" descr="Sackkarre">
                <a:extLst>
                  <a:ext uri="{FF2B5EF4-FFF2-40B4-BE49-F238E27FC236}">
                    <a16:creationId xmlns:a16="http://schemas.microsoft.com/office/drawing/2014/main" id="{5CC99C4A-D09C-4977-9981-BDE34950EB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2486294" y="3652800"/>
                <a:ext cx="540000" cy="540000"/>
              </a:xfrm>
              <a:prstGeom prst="rect">
                <a:avLst/>
              </a:prstGeom>
            </p:spPr>
          </p:pic>
          <p:sp>
            <p:nvSpPr>
              <p:cNvPr id="120" name="Textfeld 119">
                <a:extLst>
                  <a:ext uri="{FF2B5EF4-FFF2-40B4-BE49-F238E27FC236}">
                    <a16:creationId xmlns:a16="http://schemas.microsoft.com/office/drawing/2014/main" id="{25A6F634-9C48-4306-8EAB-6A6CE20C6ECD}"/>
                  </a:ext>
                </a:extLst>
              </p:cNvPr>
              <p:cNvSpPr txBox="1"/>
              <p:nvPr/>
            </p:nvSpPr>
            <p:spPr>
              <a:xfrm>
                <a:off x="2939777" y="404613"/>
                <a:ext cx="1646771" cy="190821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K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y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A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c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</a:t>
                </a:r>
                <a:r>
                  <a:rPr lang="en-DE" b="1" u="sng" dirty="0" err="1">
                    <a:solidFill>
                      <a:schemeClr val="accent1">
                        <a:lumMod val="75000"/>
                      </a:schemeClr>
                    </a:solidFill>
                  </a:rPr>
                  <a:t>i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v</a:t>
                </a:r>
                <a:r>
                  <a:rPr lang="en-DE" b="1" u="sng" dirty="0" err="1">
                    <a:solidFill>
                      <a:schemeClr val="accent1">
                        <a:lumMod val="75000"/>
                      </a:schemeClr>
                    </a:solidFill>
                  </a:rPr>
                  <a:t>i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</a:t>
                </a:r>
                <a:r>
                  <a:rPr lang="en-DE" b="1" u="sng" dirty="0" err="1">
                    <a:solidFill>
                      <a:schemeClr val="accent1">
                        <a:lumMod val="75000"/>
                      </a:schemeClr>
                    </a:solidFill>
                  </a:rPr>
                  <a:t>i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DE" sz="900" dirty="0"/>
              </a:p>
              <a:p>
                <a:r>
                  <a:rPr lang="en-DE" sz="900" b="1" dirty="0"/>
                  <a:t>Building the Product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/>
                  <a:t>Intuitive/</a:t>
                </a:r>
                <a:r>
                  <a:rPr lang="de-DE" sz="900" dirty="0"/>
                  <a:t>F</a:t>
                </a:r>
                <a:r>
                  <a:rPr lang="en-DE" sz="900" dirty="0"/>
                  <a:t>a</a:t>
                </a:r>
                <a:r>
                  <a:rPr lang="de-DE" sz="900" dirty="0"/>
                  <a:t>s</a:t>
                </a:r>
                <a:r>
                  <a:rPr lang="en-DE" sz="900" dirty="0"/>
                  <a:t>t </a:t>
                </a:r>
                <a:r>
                  <a:rPr lang="de-DE" sz="900" dirty="0"/>
                  <a:t>U</a:t>
                </a:r>
                <a:r>
                  <a:rPr lang="en-DE" sz="900" dirty="0"/>
                  <a:t>I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Escrow Payment System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en-DE" sz="900" dirty="0"/>
              </a:p>
              <a:p>
                <a:r>
                  <a:rPr lang="de-DE" sz="900" b="1" dirty="0"/>
                  <a:t>B</a:t>
                </a:r>
                <a:r>
                  <a:rPr lang="en-DE" sz="900" b="1" dirty="0"/>
                  <a:t>u</a:t>
                </a:r>
                <a:r>
                  <a:rPr lang="de-DE" sz="900" b="1" dirty="0"/>
                  <a:t>i</a:t>
                </a:r>
                <a:r>
                  <a:rPr lang="en-DE" sz="900" b="1" dirty="0"/>
                  <a:t>l</a:t>
                </a:r>
                <a:r>
                  <a:rPr lang="de-DE" sz="900" b="1" dirty="0"/>
                  <a:t>d</a:t>
                </a:r>
                <a:r>
                  <a:rPr lang="en-DE" sz="900" b="1" dirty="0" err="1"/>
                  <a:t>i</a:t>
                </a:r>
                <a:r>
                  <a:rPr lang="de-DE" sz="900" b="1" dirty="0"/>
                  <a:t>n</a:t>
                </a:r>
                <a:r>
                  <a:rPr lang="en-DE" sz="900" b="1" dirty="0"/>
                  <a:t>g </a:t>
                </a:r>
                <a:r>
                  <a:rPr lang="de-DE" sz="900" b="1" dirty="0"/>
                  <a:t>U</a:t>
                </a:r>
                <a:r>
                  <a:rPr lang="en-DE" sz="900" b="1" dirty="0"/>
                  <a:t>s</a:t>
                </a:r>
                <a:r>
                  <a:rPr lang="de-DE" sz="900" b="1" dirty="0"/>
                  <a:t>e</a:t>
                </a:r>
                <a:r>
                  <a:rPr lang="en-DE" sz="900" b="1" dirty="0"/>
                  <a:t>r</a:t>
                </a:r>
                <a:r>
                  <a:rPr lang="de-DE" sz="900" b="1" dirty="0"/>
                  <a:t>b</a:t>
                </a:r>
                <a:r>
                  <a:rPr lang="en-DE" sz="900" b="1" dirty="0"/>
                  <a:t>a</a:t>
                </a:r>
                <a:r>
                  <a:rPr lang="de-DE" sz="900" b="1" dirty="0"/>
                  <a:t>s</a:t>
                </a:r>
                <a:r>
                  <a:rPr lang="en-DE" sz="900" b="1" dirty="0"/>
                  <a:t>e</a:t>
                </a:r>
              </a:p>
              <a:p>
                <a:pPr marL="171450" indent="-171450"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DE" sz="900" dirty="0" err="1"/>
                  <a:t>Pr</a:t>
                </a:r>
                <a:r>
                  <a:rPr lang="de-DE" sz="900" dirty="0"/>
                  <a:t>o</a:t>
                </a:r>
                <a:r>
                  <a:rPr lang="en-DE" sz="900" dirty="0"/>
                  <a:t>v</a:t>
                </a:r>
                <a:r>
                  <a:rPr lang="de-DE" sz="900" dirty="0"/>
                  <a:t>i</a:t>
                </a:r>
                <a:r>
                  <a:rPr lang="en-DE" sz="900" dirty="0"/>
                  <a:t>d</a:t>
                </a:r>
                <a:r>
                  <a:rPr lang="de-DE" sz="900" dirty="0"/>
                  <a:t>e</a:t>
                </a:r>
                <a:r>
                  <a:rPr lang="en-DE" sz="900" dirty="0"/>
                  <a:t> base supply of Tickets (Contact Ticket Retailers)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Marketing Strategy</a:t>
                </a:r>
              </a:p>
            </p:txBody>
          </p:sp>
          <p:sp>
            <p:nvSpPr>
              <p:cNvPr id="121" name="Rechteck 120">
                <a:extLst>
                  <a:ext uri="{FF2B5EF4-FFF2-40B4-BE49-F238E27FC236}">
                    <a16:creationId xmlns:a16="http://schemas.microsoft.com/office/drawing/2014/main" id="{580AF167-3B3E-4570-B872-751E179DEB0C}"/>
                  </a:ext>
                </a:extLst>
              </p:cNvPr>
              <p:cNvSpPr/>
              <p:nvPr/>
            </p:nvSpPr>
            <p:spPr>
              <a:xfrm>
                <a:off x="333193" y="4903580"/>
                <a:ext cx="4308189" cy="145217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22" name="Textfeld 121">
                <a:extLst>
                  <a:ext uri="{FF2B5EF4-FFF2-40B4-BE49-F238E27FC236}">
                    <a16:creationId xmlns:a16="http://schemas.microsoft.com/office/drawing/2014/main" id="{499DA385-3A65-431A-B220-1EB386C08B25}"/>
                  </a:ext>
                </a:extLst>
              </p:cNvPr>
              <p:cNvSpPr txBox="1"/>
              <p:nvPr/>
            </p:nvSpPr>
            <p:spPr>
              <a:xfrm>
                <a:off x="333193" y="4462395"/>
                <a:ext cx="15404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C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o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 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S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u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c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t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u</a:t>
                </a:r>
                <a:r>
                  <a:rPr lang="en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r</a:t>
                </a:r>
                <a:r>
                  <a:rPr lang="de-DE" b="1" u="sng" dirty="0">
                    <a:solidFill>
                      <a:schemeClr val="accent1">
                        <a:lumMod val="75000"/>
                      </a:schemeClr>
                    </a:solidFill>
                  </a:rPr>
                  <a:t>e</a:t>
                </a:r>
                <a:endParaRPr lang="en-DE" b="1" u="sng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23" name="Textfeld 122">
                <a:extLst>
                  <a:ext uri="{FF2B5EF4-FFF2-40B4-BE49-F238E27FC236}">
                    <a16:creationId xmlns:a16="http://schemas.microsoft.com/office/drawing/2014/main" id="{E287DBAF-5A63-427F-A1C8-817192724AC0}"/>
                  </a:ext>
                </a:extLst>
              </p:cNvPr>
              <p:cNvSpPr txBox="1"/>
              <p:nvPr/>
            </p:nvSpPr>
            <p:spPr>
              <a:xfrm>
                <a:off x="402157" y="4994680"/>
                <a:ext cx="183575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900" b="1" dirty="0"/>
                  <a:t>S</a:t>
                </a:r>
                <a:r>
                  <a:rPr lang="en-DE" sz="900" b="1" dirty="0"/>
                  <a:t>t</a:t>
                </a:r>
                <a:r>
                  <a:rPr lang="de-DE" sz="900" b="1" dirty="0"/>
                  <a:t>a</a:t>
                </a:r>
                <a:r>
                  <a:rPr lang="en-DE" sz="900" b="1" dirty="0"/>
                  <a:t>n</a:t>
                </a:r>
                <a:r>
                  <a:rPr lang="de-DE" sz="900" b="1" dirty="0"/>
                  <a:t>d</a:t>
                </a:r>
                <a:r>
                  <a:rPr lang="en-DE" sz="900" b="1" dirty="0" err="1"/>
                  <a:t>i</a:t>
                </a:r>
                <a:r>
                  <a:rPr lang="de-DE" sz="900" b="1" dirty="0"/>
                  <a:t>n</a:t>
                </a:r>
                <a:r>
                  <a:rPr lang="en-DE" sz="900" b="1" dirty="0"/>
                  <a:t>g </a:t>
                </a:r>
                <a:r>
                  <a:rPr lang="de-DE" sz="900" b="1" dirty="0"/>
                  <a:t>C</a:t>
                </a:r>
                <a:r>
                  <a:rPr lang="en-DE" sz="900" b="1" dirty="0"/>
                  <a:t>o</a:t>
                </a:r>
                <a:r>
                  <a:rPr lang="de-DE" sz="900" b="1" dirty="0"/>
                  <a:t>s</a:t>
                </a:r>
                <a:r>
                  <a:rPr lang="en-DE" sz="900" b="1" dirty="0"/>
                  <a:t>t</a:t>
                </a:r>
                <a:r>
                  <a:rPr lang="de-DE" sz="900" b="1" dirty="0"/>
                  <a:t>s</a:t>
                </a:r>
                <a:endParaRPr lang="en-DE" sz="900" b="1" dirty="0"/>
              </a:p>
              <a:p>
                <a:endParaRPr lang="en-DE" sz="900" b="1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Initial Dev</a:t>
                </a:r>
                <a:r>
                  <a:rPr lang="de-DE" sz="900" dirty="0"/>
                  <a:t>e</a:t>
                </a:r>
                <a:r>
                  <a:rPr lang="en-DE" sz="900" dirty="0" err="1"/>
                  <a:t>lopment</a:t>
                </a:r>
                <a:r>
                  <a:rPr lang="en-DE" sz="900" dirty="0"/>
                  <a:t> Costs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Marketing to Bui</a:t>
                </a:r>
                <a:r>
                  <a:rPr lang="de-DE" sz="900" dirty="0"/>
                  <a:t>l</a:t>
                </a:r>
                <a:r>
                  <a:rPr lang="en-DE" sz="900" dirty="0"/>
                  <a:t>d </a:t>
                </a:r>
                <a:r>
                  <a:rPr lang="de-DE" sz="900" dirty="0"/>
                  <a:t>U</a:t>
                </a:r>
                <a:r>
                  <a:rPr lang="en-DE" sz="900" dirty="0"/>
                  <a:t>s</a:t>
                </a:r>
                <a:r>
                  <a:rPr lang="de-DE" sz="900" dirty="0"/>
                  <a:t>e</a:t>
                </a:r>
                <a:r>
                  <a:rPr lang="en-DE" sz="900" dirty="0"/>
                  <a:t>r </a:t>
                </a:r>
                <a:r>
                  <a:rPr lang="de-DE" sz="900" dirty="0"/>
                  <a:t>B</a:t>
                </a:r>
                <a:r>
                  <a:rPr lang="en-DE" sz="900" dirty="0"/>
                  <a:t>a</a:t>
                </a:r>
                <a:r>
                  <a:rPr lang="de-DE" sz="900" dirty="0"/>
                  <a:t>s</a:t>
                </a:r>
                <a:r>
                  <a:rPr lang="en-DE" sz="900" dirty="0"/>
                  <a:t>e</a:t>
                </a:r>
              </a:p>
            </p:txBody>
          </p:sp>
          <p:cxnSp>
            <p:nvCxnSpPr>
              <p:cNvPr id="124" name="Gerader Verbinder 123">
                <a:extLst>
                  <a:ext uri="{FF2B5EF4-FFF2-40B4-BE49-F238E27FC236}">
                    <a16:creationId xmlns:a16="http://schemas.microsoft.com/office/drawing/2014/main" id="{F6AB3F94-D7BB-48AD-BF1D-8E7B9CB812E6}"/>
                  </a:ext>
                </a:extLst>
              </p:cNvPr>
              <p:cNvCxnSpPr/>
              <p:nvPr/>
            </p:nvCxnSpPr>
            <p:spPr>
              <a:xfrm>
                <a:off x="2528182" y="5028645"/>
                <a:ext cx="0" cy="120204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5" name="Textfeld 124">
                <a:extLst>
                  <a:ext uri="{FF2B5EF4-FFF2-40B4-BE49-F238E27FC236}">
                    <a16:creationId xmlns:a16="http://schemas.microsoft.com/office/drawing/2014/main" id="{DDFE1D15-03A8-4E65-A7EF-B1F87DF3015E}"/>
                  </a:ext>
                </a:extLst>
              </p:cNvPr>
              <p:cNvSpPr txBox="1"/>
              <p:nvPr/>
            </p:nvSpPr>
            <p:spPr>
              <a:xfrm>
                <a:off x="2594040" y="4994680"/>
                <a:ext cx="2008328" cy="10618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900" b="1" dirty="0"/>
                  <a:t>R</a:t>
                </a:r>
                <a:r>
                  <a:rPr lang="en-DE" sz="900" b="1" dirty="0"/>
                  <a:t>u</a:t>
                </a:r>
                <a:r>
                  <a:rPr lang="de-DE" sz="900" b="1" dirty="0"/>
                  <a:t>n</a:t>
                </a:r>
                <a:r>
                  <a:rPr lang="en-DE" sz="900" b="1" dirty="0"/>
                  <a:t>n</a:t>
                </a:r>
                <a:r>
                  <a:rPr lang="de-DE" sz="900" b="1" dirty="0"/>
                  <a:t>i</a:t>
                </a:r>
                <a:r>
                  <a:rPr lang="en-DE" sz="900" b="1" dirty="0"/>
                  <a:t>n</a:t>
                </a:r>
                <a:r>
                  <a:rPr lang="de-DE" sz="900" b="1" dirty="0"/>
                  <a:t>g</a:t>
                </a:r>
                <a:r>
                  <a:rPr lang="en-DE" sz="900" b="1" dirty="0"/>
                  <a:t> </a:t>
                </a:r>
                <a:r>
                  <a:rPr lang="de-DE" sz="900" b="1" dirty="0"/>
                  <a:t>C</a:t>
                </a:r>
                <a:r>
                  <a:rPr lang="en-DE" sz="900" b="1" dirty="0"/>
                  <a:t>o</a:t>
                </a:r>
                <a:r>
                  <a:rPr lang="de-DE" sz="900" b="1" dirty="0"/>
                  <a:t>s</a:t>
                </a:r>
                <a:r>
                  <a:rPr lang="en-DE" sz="900" b="1" dirty="0"/>
                  <a:t>t</a:t>
                </a:r>
                <a:r>
                  <a:rPr lang="de-DE" sz="900" b="1" dirty="0"/>
                  <a:t>s</a:t>
                </a:r>
                <a:endParaRPr lang="en-DE" sz="900" b="1" dirty="0"/>
              </a:p>
              <a:p>
                <a:endParaRPr lang="en-DE" sz="900" b="1" dirty="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de-DE" sz="900" dirty="0"/>
                  <a:t>M</a:t>
                </a:r>
                <a:r>
                  <a:rPr lang="en-DE" sz="900" dirty="0"/>
                  <a:t>a</a:t>
                </a:r>
                <a:r>
                  <a:rPr lang="de-DE" sz="900" dirty="0"/>
                  <a:t>i</a:t>
                </a:r>
                <a:r>
                  <a:rPr lang="en-DE" sz="900" dirty="0"/>
                  <a:t>n</a:t>
                </a:r>
                <a:r>
                  <a:rPr lang="de-DE" sz="900" dirty="0"/>
                  <a:t>t</a:t>
                </a:r>
                <a:r>
                  <a:rPr lang="en-DE" sz="900" dirty="0"/>
                  <a:t>a</a:t>
                </a:r>
                <a:r>
                  <a:rPr lang="de-DE" sz="900" dirty="0"/>
                  <a:t>n</a:t>
                </a:r>
                <a:r>
                  <a:rPr lang="en-DE" sz="900" dirty="0"/>
                  <a:t>c</a:t>
                </a:r>
                <a:r>
                  <a:rPr lang="de-DE" sz="900" dirty="0"/>
                  <a:t>e</a:t>
                </a:r>
                <a:r>
                  <a:rPr lang="en-DE" sz="900" dirty="0"/>
                  <a:t> </a:t>
                </a:r>
                <a:r>
                  <a:rPr lang="de-DE" sz="900" dirty="0"/>
                  <a:t>C</a:t>
                </a:r>
                <a:r>
                  <a:rPr lang="en-DE" sz="900" dirty="0"/>
                  <a:t>o</a:t>
                </a:r>
                <a:r>
                  <a:rPr lang="de-DE" sz="900" dirty="0"/>
                  <a:t>s</a:t>
                </a:r>
                <a:r>
                  <a:rPr lang="en-DE" sz="900" dirty="0"/>
                  <a:t>t</a:t>
                </a:r>
                <a:r>
                  <a:rPr lang="de-DE" sz="900" dirty="0"/>
                  <a:t>s</a:t>
                </a:r>
                <a:r>
                  <a:rPr lang="en-DE" sz="900" dirty="0"/>
                  <a:t> (</a:t>
                </a:r>
                <a:r>
                  <a:rPr lang="de-DE" sz="900" dirty="0"/>
                  <a:t>B</a:t>
                </a:r>
                <a:r>
                  <a:rPr lang="en-DE" sz="900" dirty="0"/>
                  <a:t>u</a:t>
                </a:r>
                <a:r>
                  <a:rPr lang="de-DE" sz="900" dirty="0"/>
                  <a:t>g</a:t>
                </a:r>
                <a:r>
                  <a:rPr lang="en-DE" sz="900" dirty="0"/>
                  <a:t> </a:t>
                </a:r>
                <a:r>
                  <a:rPr lang="de-DE" sz="900" dirty="0"/>
                  <a:t>F</a:t>
                </a:r>
                <a:r>
                  <a:rPr lang="en-DE" sz="900" dirty="0" err="1"/>
                  <a:t>i</a:t>
                </a:r>
                <a:r>
                  <a:rPr lang="de-DE" sz="900" dirty="0"/>
                  <a:t>x</a:t>
                </a:r>
                <a:r>
                  <a:rPr lang="en-DE" sz="900" dirty="0" err="1"/>
                  <a:t>i</a:t>
                </a:r>
                <a:r>
                  <a:rPr lang="de-DE" sz="900" dirty="0"/>
                  <a:t>n</a:t>
                </a:r>
                <a:r>
                  <a:rPr lang="en-DE" sz="900" dirty="0"/>
                  <a:t>g, </a:t>
                </a:r>
                <a:r>
                  <a:rPr lang="de-DE" sz="900" dirty="0"/>
                  <a:t>n</a:t>
                </a:r>
                <a:r>
                  <a:rPr lang="en-DE" sz="900" dirty="0"/>
                  <a:t>e</a:t>
                </a:r>
                <a:r>
                  <a:rPr lang="de-DE" sz="900" dirty="0"/>
                  <a:t>w</a:t>
                </a:r>
                <a:r>
                  <a:rPr lang="en-DE" sz="900" dirty="0"/>
                  <a:t> </a:t>
                </a:r>
                <a:r>
                  <a:rPr lang="de-DE" sz="900" dirty="0"/>
                  <a:t>F</a:t>
                </a:r>
                <a:r>
                  <a:rPr lang="en-DE" sz="900" dirty="0"/>
                  <a:t>e</a:t>
                </a:r>
                <a:r>
                  <a:rPr lang="de-DE" sz="900" dirty="0"/>
                  <a:t>a</a:t>
                </a:r>
                <a:r>
                  <a:rPr lang="en-DE" sz="900" dirty="0"/>
                  <a:t>t</a:t>
                </a:r>
                <a:r>
                  <a:rPr lang="de-DE" sz="900" dirty="0"/>
                  <a:t>u</a:t>
                </a:r>
                <a:r>
                  <a:rPr lang="en-DE" sz="900" dirty="0"/>
                  <a:t>r</a:t>
                </a:r>
                <a:r>
                  <a:rPr lang="de-DE" sz="900" dirty="0"/>
                  <a:t>e</a:t>
                </a:r>
                <a:r>
                  <a:rPr lang="en-DE" sz="900" dirty="0"/>
                  <a:t>s)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Hosting Costs (</a:t>
                </a:r>
                <a:r>
                  <a:rPr lang="de-DE" sz="900" dirty="0"/>
                  <a:t>S</a:t>
                </a:r>
                <a:r>
                  <a:rPr lang="en-DE" sz="900" dirty="0"/>
                  <a:t>c</a:t>
                </a:r>
                <a:r>
                  <a:rPr lang="de-DE" sz="900" dirty="0"/>
                  <a:t>a</a:t>
                </a:r>
                <a:r>
                  <a:rPr lang="en-DE" sz="900" dirty="0"/>
                  <a:t>l</a:t>
                </a:r>
                <a:r>
                  <a:rPr lang="de-DE" sz="900" dirty="0"/>
                  <a:t>e</a:t>
                </a:r>
                <a:r>
                  <a:rPr lang="en-DE" sz="900" dirty="0"/>
                  <a:t> </a:t>
                </a:r>
                <a:r>
                  <a:rPr lang="de-DE" sz="900" dirty="0"/>
                  <a:t>w</a:t>
                </a:r>
                <a:r>
                  <a:rPr lang="en-DE" sz="900" dirty="0" err="1"/>
                  <a:t>i</a:t>
                </a:r>
                <a:r>
                  <a:rPr lang="de-DE" sz="900" dirty="0"/>
                  <a:t>t</a:t>
                </a:r>
                <a:r>
                  <a:rPr lang="en-DE" sz="900" dirty="0"/>
                  <a:t>h </a:t>
                </a:r>
                <a:r>
                  <a:rPr lang="de-DE" sz="900" dirty="0"/>
                  <a:t>U</a:t>
                </a:r>
                <a:r>
                  <a:rPr lang="en-DE" sz="900" dirty="0"/>
                  <a:t>s</a:t>
                </a:r>
                <a:r>
                  <a:rPr lang="de-DE" sz="900" dirty="0"/>
                  <a:t>e</a:t>
                </a:r>
                <a:r>
                  <a:rPr lang="en-DE" sz="900" dirty="0"/>
                  <a:t>r</a:t>
                </a:r>
                <a:r>
                  <a:rPr lang="de-DE" sz="900" dirty="0"/>
                  <a:t>b</a:t>
                </a:r>
                <a:r>
                  <a:rPr lang="en-DE" sz="900" dirty="0"/>
                  <a:t>a</a:t>
                </a:r>
                <a:r>
                  <a:rPr lang="de-DE" sz="900" dirty="0"/>
                  <a:t>s</a:t>
                </a:r>
                <a:r>
                  <a:rPr lang="en-DE" sz="900" dirty="0"/>
                  <a:t>e)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After Launch Marketing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DE" sz="900" dirty="0"/>
                  <a:t>Support Team</a:t>
                </a:r>
              </a:p>
            </p:txBody>
          </p:sp>
          <p:pic>
            <p:nvPicPr>
              <p:cNvPr id="126" name="Grafik 125" descr="Geld">
                <a:extLst>
                  <a:ext uri="{FF2B5EF4-FFF2-40B4-BE49-F238E27FC236}">
                    <a16:creationId xmlns:a16="http://schemas.microsoft.com/office/drawing/2014/main" id="{A56871C0-E17C-4803-91BD-A81C474EDC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tretch>
                <a:fillRect/>
              </a:stretch>
            </p:blipFill>
            <p:spPr>
              <a:xfrm>
                <a:off x="4042299" y="5785818"/>
                <a:ext cx="540000" cy="540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61856978"/>
      </p:ext>
    </p:extLst>
  </p:cSld>
  <p:clrMapOvr>
    <a:masterClrMapping/>
  </p:clrMapOvr>
</p:sld>
</file>

<file path=ppt/theme/theme1.xml><?xml version="1.0" encoding="utf-8"?>
<a:theme xmlns:a="http://schemas.openxmlformats.org/drawingml/2006/main" name="Coli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lis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ol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2236</Words>
  <Application>Microsoft Office PowerPoint</Application>
  <PresentationFormat>Breitbild</PresentationFormat>
  <Paragraphs>292</Paragraphs>
  <Slides>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Gill Sans MT</vt:lpstr>
      <vt:lpstr>Colis</vt:lpstr>
      <vt:lpstr>SEBA Master - Web Application Engineering </vt:lpstr>
      <vt:lpstr>Team Introduction</vt:lpstr>
      <vt:lpstr>Business Idea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SEBA Master - Web Application Engineering </dc:title>
  <dc:creator>Nada Chatti</dc:creator>
  <cp:lastModifiedBy>ga42mip</cp:lastModifiedBy>
  <cp:revision>13</cp:revision>
  <dcterms:created xsi:type="dcterms:W3CDTF">2020-05-08T14:59:08Z</dcterms:created>
  <dcterms:modified xsi:type="dcterms:W3CDTF">2020-05-09T09:55:26Z</dcterms:modified>
</cp:coreProperties>
</file>